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5075" cx="9145575"/>
  <p:notesSz cx="6858000" cy="9144000"/>
  <p:embeddedFontLst>
    <p:embeddedFont>
      <p:font typeface="Ubuntu"/>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1">
          <p15:clr>
            <a:srgbClr val="A4A3A4"/>
          </p15:clr>
        </p15:guide>
        <p15:guide id="2" orient="horz" pos="3037">
          <p15:clr>
            <a:srgbClr val="A4A3A4"/>
          </p15:clr>
        </p15:guide>
        <p15:guide id="3" orient="horz" pos="757">
          <p15:clr>
            <a:srgbClr val="A4A3A4"/>
          </p15:clr>
        </p15:guide>
        <p15:guide id="4" orient="horz" pos="2812">
          <p15:clr>
            <a:srgbClr val="A4A3A4"/>
          </p15:clr>
        </p15:guide>
        <p15:guide id="5" pos="5621">
          <p15:clr>
            <a:srgbClr val="A4A3A4"/>
          </p15:clr>
        </p15:guide>
        <p15:guide id="6" pos="4837">
          <p15:clr>
            <a:srgbClr val="A4A3A4"/>
          </p15:clr>
        </p15:guide>
        <p15:guide id="7" pos="139">
          <p15:clr>
            <a:srgbClr val="A4A3A4"/>
          </p15:clr>
        </p15:guide>
        <p15:guide id="8" orient="horz" pos="458">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3" roundtripDataSignature="AMtx7mjtsLO+NhppTnVLdPdqKKr+UvYU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1" orient="horz"/>
        <p:guide pos="3037" orient="horz"/>
        <p:guide pos="757" orient="horz"/>
        <p:guide pos="2812" orient="horz"/>
        <p:guide pos="5621"/>
        <p:guide pos="4837"/>
        <p:guide pos="139"/>
        <p:guide pos="458"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Ubuntu-bold.fntdata"/><Relationship Id="rId25" Type="http://schemas.openxmlformats.org/officeDocument/2006/relationships/font" Target="fonts/Ubuntu-regular.fntdata"/><Relationship Id="rId28" Type="http://schemas.openxmlformats.org/officeDocument/2006/relationships/font" Target="fonts/Ubuntu-boldItalic.fntdata"/><Relationship Id="rId27" Type="http://schemas.openxmlformats.org/officeDocument/2006/relationships/font" Target="fonts/Ubuntu-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enturyGoth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76200" y="76200"/>
            <a:ext cx="5017985" cy="381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398770" y="64770"/>
            <a:ext cx="1417320" cy="3810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 name="Google Shape;6;n"/>
          <p:cNvSpPr txBox="1"/>
          <p:nvPr>
            <p:ph idx="1" type="body"/>
          </p:nvPr>
        </p:nvSpPr>
        <p:spPr>
          <a:xfrm>
            <a:off x="672264" y="4977044"/>
            <a:ext cx="5505891" cy="348115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76200" y="8685213"/>
            <a:ext cx="4800600" cy="36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855969" y="8685213"/>
            <a:ext cx="989013" cy="360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studiosity.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0b8c0b9951_0_64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0b8c0b9951_0_64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br>
              <a:rPr i="0" lang="en-AU"/>
            </a:br>
            <a:endParaRPr i="0"/>
          </a:p>
        </p:txBody>
      </p:sp>
      <p:sp>
        <p:nvSpPr>
          <p:cNvPr id="230" name="Google Shape;230;g10b8c0b9951_0_64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0b8c0b9951_0_745: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10b8c0b9951_0_745: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336" name="Google Shape;336;g10b8c0b9951_0_745: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0b8c0b9951_0_758: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10b8c0b9951_0_758: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50" name="Google Shape;350;g10b8c0b9951_0_758: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0b8c0b9951_0_771: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63" name="Google Shape;363;g10b8c0b9951_0_771: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0b8c0b9951_0_77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0b8c0b9951_0_77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i="0"/>
          </a:p>
        </p:txBody>
      </p:sp>
      <p:sp>
        <p:nvSpPr>
          <p:cNvPr id="373" name="Google Shape;373;g10b8c0b9951_0_77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0b8c0b9951_0_789:notes"/>
          <p:cNvSpPr/>
          <p:nvPr>
            <p:ph idx="2" type="sldImg"/>
          </p:nvPr>
        </p:nvSpPr>
        <p:spPr>
          <a:xfrm>
            <a:off x="-246063" y="542925"/>
            <a:ext cx="7342200" cy="4130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10b8c0b9951_0_78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384" name="Google Shape;384;g10b8c0b9951_0_78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0b8c0b9951_0_800: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10b8c0b9951_0_800: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96" name="Google Shape;396;g10b8c0b9951_0_800: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0b8c0b9951_0_810: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406" name="Google Shape;406;g10b8c0b9951_0_810:notes"/>
          <p:cNvSpPr/>
          <p:nvPr>
            <p:ph idx="2" type="sldImg"/>
          </p:nvPr>
        </p:nvSpPr>
        <p:spPr>
          <a:xfrm>
            <a:off x="-246063" y="542925"/>
            <a:ext cx="7342200" cy="4130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0b8c0b9951_0_822:notes"/>
          <p:cNvSpPr/>
          <p:nvPr>
            <p:ph idx="2" type="sldImg"/>
          </p:nvPr>
        </p:nvSpPr>
        <p:spPr>
          <a:xfrm>
            <a:off x="-246063" y="542925"/>
            <a:ext cx="7342200" cy="4130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10b8c0b9951_0_822: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i="0" lang="en-AU"/>
              <a:t>Studiosity is run in partnership with government, universities, schools </a:t>
            </a:r>
            <a:r>
              <a:rPr i="0" lang="en-AU"/>
              <a:t>only</a:t>
            </a:r>
            <a:r>
              <a:rPr b="0" i="0" lang="en-AU"/>
              <a:t>. </a:t>
            </a:r>
            <a:endParaRPr/>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rPr b="0" i="0" lang="en-AU"/>
              <a:t>There is no public access, so remember to thank your teacher, librarian, lecturer. They’re doing this for you.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0" name="Google Shape;420;g10b8c0b9951_0_822: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0b8c0b9951_0_851: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10b8c0b9951_0_851: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lang="en-AU"/>
              <a:t>There is also a giant Support FAQ here: </a:t>
            </a:r>
            <a:r>
              <a:rPr b="0" lang="en-AU" u="sng">
                <a:solidFill>
                  <a:schemeClr val="hlink"/>
                </a:solidFill>
                <a:hlinkClick r:id="rId2"/>
              </a:rPr>
              <a:t>https://support.studiosity.com/</a:t>
            </a:r>
            <a:r>
              <a:rPr b="0" lang="en-AU"/>
              <a:t> if you really have trouble getting into your account.</a:t>
            </a:r>
            <a:endParaRPr b="0"/>
          </a:p>
        </p:txBody>
      </p:sp>
      <p:sp>
        <p:nvSpPr>
          <p:cNvPr id="450" name="Google Shape;450;g10b8c0b9951_0_851: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b8c0b9951_0_656: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0b8c0b9951_0_656: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br>
              <a:rPr lang="en-AU"/>
            </a:br>
            <a:r>
              <a:rPr lang="en-AU"/>
              <a:t>That’s right. Did you know that 1.6 million students have access to Studiosity? With the famous ‘help not answers’ policy, teachers, parents, university professors, and governments have approved Studiosity as an ethical service. </a:t>
            </a:r>
            <a:endParaRPr/>
          </a:p>
          <a:p>
            <a:pPr indent="0" lvl="0" marL="0" rtl="0" algn="l">
              <a:lnSpc>
                <a:spcPct val="100000"/>
              </a:lnSpc>
              <a:spcBef>
                <a:spcPts val="0"/>
              </a:spcBef>
              <a:spcAft>
                <a:spcPts val="0"/>
              </a:spcAft>
              <a:buSzPts val="1400"/>
              <a:buNone/>
            </a:pPr>
            <a:r>
              <a:t/>
            </a:r>
            <a:endParaRPr b="0" i="0"/>
          </a:p>
        </p:txBody>
      </p:sp>
      <p:sp>
        <p:nvSpPr>
          <p:cNvPr id="239" name="Google Shape;239;g10b8c0b9951_0_656: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b8c0b9951_0_66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0b8c0b9951_0_66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253" name="Google Shape;253;g10b8c0b9951_0_66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b8c0b9951_0_67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0b8c0b9951_0_67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lang="en-AU"/>
              <a:t>The rest is up to you.</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Got a draft essay? You can connect live, for immediate feedback on something you’re stuck on. Or done as much as you can on your assignment today and ready to go to bed? Upload your whole draft and one of the Subject Specialists will have feedback ready the next day.</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What about a maths question? Connect Live. Draw it out on an interactive whiteboard.</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Chemistry? Physics? You’re covered.</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You can even get feedback on a resume!</a:t>
            </a:r>
            <a:endParaRPr/>
          </a:p>
        </p:txBody>
      </p:sp>
      <p:sp>
        <p:nvSpPr>
          <p:cNvPr id="264" name="Google Shape;264;g10b8c0b9951_0_67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b8c0b9951_0_68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0b8c0b9951_0_68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75" name="Google Shape;275;g10b8c0b9951_0_68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b8c0b9951_0_701: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87" name="Google Shape;287;g10b8c0b9951_0_701: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b8c0b9951_0_710: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10b8c0b9951_0_710: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298" name="Google Shape;298;g10b8c0b9951_0_710: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b8c0b9951_0_71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10b8c0b9951_0_71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i="0" lang="en-AU"/>
              <a:t>Some amazing person is probably showing you this presentation, they can help you! </a:t>
            </a:r>
            <a:endParaRPr/>
          </a:p>
        </p:txBody>
      </p:sp>
      <p:sp>
        <p:nvSpPr>
          <p:cNvPr id="308" name="Google Shape;308;g10b8c0b9951_0_71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0b8c0b9951_0_732: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10b8c0b9951_0_732: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22" name="Google Shape;322;g10b8c0b9951_0_732: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1" showMasterSp="0">
  <p:cSld name="Cover_1">
    <p:spTree>
      <p:nvGrpSpPr>
        <p:cNvPr id="15" name="Shape 15"/>
        <p:cNvGrpSpPr/>
        <p:nvPr/>
      </p:nvGrpSpPr>
      <p:grpSpPr>
        <a:xfrm>
          <a:off x="0" y="0"/>
          <a:ext cx="0" cy="0"/>
          <a:chOff x="0" y="0"/>
          <a:chExt cx="0" cy="0"/>
        </a:xfrm>
      </p:grpSpPr>
      <p:pic>
        <p:nvPicPr>
          <p:cNvPr id="16" name="Google Shape;16;g10b8c0b9951_0_873"/>
          <p:cNvPicPr preferRelativeResize="0"/>
          <p:nvPr/>
        </p:nvPicPr>
        <p:blipFill rotWithShape="1">
          <a:blip r:embed="rId2">
            <a:alphaModFix/>
          </a:blip>
          <a:srcRect b="0" l="0" r="0" t="0"/>
          <a:stretch/>
        </p:blipFill>
        <p:spPr>
          <a:xfrm>
            <a:off x="3444" y="1523"/>
            <a:ext cx="9138701" cy="5142040"/>
          </a:xfrm>
          <a:prstGeom prst="rect">
            <a:avLst/>
          </a:prstGeom>
          <a:noFill/>
          <a:ln>
            <a:noFill/>
          </a:ln>
        </p:spPr>
      </p:pic>
      <p:sp>
        <p:nvSpPr>
          <p:cNvPr id="17" name="Google Shape;17;g10b8c0b9951_0_873"/>
          <p:cNvSpPr txBox="1"/>
          <p:nvPr>
            <p:ph type="ctrTitle"/>
          </p:nvPr>
        </p:nvSpPr>
        <p:spPr>
          <a:xfrm>
            <a:off x="439201" y="884307"/>
            <a:ext cx="5123700" cy="11031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10b8c0b9951_0_873"/>
          <p:cNvSpPr txBox="1"/>
          <p:nvPr>
            <p:ph idx="1" type="body"/>
          </p:nvPr>
        </p:nvSpPr>
        <p:spPr>
          <a:xfrm>
            <a:off x="439201" y="2114571"/>
            <a:ext cx="5123700" cy="548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2200"/>
              <a:buNone/>
              <a:defRPr b="1" sz="2200">
                <a:solidFill>
                  <a:schemeClr val="lt2"/>
                </a:solidFill>
              </a:defRPr>
            </a:lvl1pPr>
            <a:lvl2pPr indent="-228600" lvl="1" marL="914400" algn="l">
              <a:lnSpc>
                <a:spcPct val="100000"/>
              </a:lnSpc>
              <a:spcBef>
                <a:spcPts val="0"/>
              </a:spcBef>
              <a:spcAft>
                <a:spcPts val="0"/>
              </a:spcAft>
              <a:buSzPts val="1540"/>
              <a:buNone/>
              <a:defRPr b="1" sz="2200">
                <a:solidFill>
                  <a:schemeClr val="lt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19" name="Google Shape;19;g10b8c0b9951_0_873"/>
          <p:cNvSpPr txBox="1"/>
          <p:nvPr>
            <p:ph idx="2" type="body"/>
          </p:nvPr>
        </p:nvSpPr>
        <p:spPr>
          <a:xfrm>
            <a:off x="439201" y="3112365"/>
            <a:ext cx="5123700" cy="675300"/>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E9EEF1"/>
        </a:solidFill>
      </p:bgPr>
    </p:bg>
    <p:spTree>
      <p:nvGrpSpPr>
        <p:cNvPr id="58" name="Shape 58"/>
        <p:cNvGrpSpPr/>
        <p:nvPr/>
      </p:nvGrpSpPr>
      <p:grpSpPr>
        <a:xfrm>
          <a:off x="0" y="0"/>
          <a:ext cx="0" cy="0"/>
          <a:chOff x="0" y="0"/>
          <a:chExt cx="0" cy="0"/>
        </a:xfrm>
      </p:grpSpPr>
      <p:pic>
        <p:nvPicPr>
          <p:cNvPr descr="A close up of a logo&#10;&#10;Description generated with very high confidence" id="59" name="Google Shape;59;g10b8c0b9951_0_916"/>
          <p:cNvPicPr preferRelativeResize="0"/>
          <p:nvPr/>
        </p:nvPicPr>
        <p:blipFill rotWithShape="1">
          <a:blip r:embed="rId2">
            <a:alphaModFix/>
          </a:blip>
          <a:srcRect b="0" l="0" r="0" t="0"/>
          <a:stretch/>
        </p:blipFill>
        <p:spPr>
          <a:xfrm>
            <a:off x="3295637" y="574441"/>
            <a:ext cx="5641860" cy="3813056"/>
          </a:xfrm>
          <a:prstGeom prst="rect">
            <a:avLst/>
          </a:prstGeom>
          <a:noFill/>
          <a:ln>
            <a:noFill/>
          </a:ln>
        </p:spPr>
      </p:pic>
      <p:sp>
        <p:nvSpPr>
          <p:cNvPr id="60" name="Google Shape;60;g10b8c0b9951_0_916"/>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10b8c0b9951_0_916"/>
          <p:cNvSpPr txBox="1"/>
          <p:nvPr>
            <p:ph idx="1" type="body"/>
          </p:nvPr>
        </p:nvSpPr>
        <p:spPr>
          <a:xfrm>
            <a:off x="439087" y="2099046"/>
            <a:ext cx="31437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62" name="Google Shape;62;g10b8c0b9951_0_916"/>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 name="Shape 63"/>
        <p:cNvGrpSpPr/>
        <p:nvPr/>
      </p:nvGrpSpPr>
      <p:grpSpPr>
        <a:xfrm>
          <a:off x="0" y="0"/>
          <a:ext cx="0" cy="0"/>
          <a:chOff x="0" y="0"/>
          <a:chExt cx="0" cy="0"/>
        </a:xfrm>
      </p:grpSpPr>
      <p:sp>
        <p:nvSpPr>
          <p:cNvPr id="64" name="Google Shape;64;g10b8c0b9951_0_921"/>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10b8c0b9951_0_921"/>
          <p:cNvSpPr txBox="1"/>
          <p:nvPr>
            <p:ph idx="1" type="body"/>
          </p:nvPr>
        </p:nvSpPr>
        <p:spPr>
          <a:xfrm>
            <a:off x="439086" y="2099046"/>
            <a:ext cx="82800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66" name="Google Shape;66;g10b8c0b9951_0_921"/>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nt_Title and Content">
  <p:cSld name="Indent_Title and Content">
    <p:spTree>
      <p:nvGrpSpPr>
        <p:cNvPr id="67" name="Shape 67"/>
        <p:cNvGrpSpPr/>
        <p:nvPr/>
      </p:nvGrpSpPr>
      <p:grpSpPr>
        <a:xfrm>
          <a:off x="0" y="0"/>
          <a:ext cx="0" cy="0"/>
          <a:chOff x="0" y="0"/>
          <a:chExt cx="0" cy="0"/>
        </a:xfrm>
      </p:grpSpPr>
      <p:sp>
        <p:nvSpPr>
          <p:cNvPr id="68" name="Google Shape;68;g10b8c0b9951_0_925"/>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10b8c0b9951_0_925"/>
          <p:cNvSpPr txBox="1"/>
          <p:nvPr>
            <p:ph idx="1" type="body"/>
          </p:nvPr>
        </p:nvSpPr>
        <p:spPr>
          <a:xfrm>
            <a:off x="998924" y="1537430"/>
            <a:ext cx="7720200" cy="28245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70" name="Google Shape;70;g10b8c0b9951_0_925"/>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1" name="Shape 71"/>
        <p:cNvGrpSpPr/>
        <p:nvPr/>
      </p:nvGrpSpPr>
      <p:grpSpPr>
        <a:xfrm>
          <a:off x="0" y="0"/>
          <a:ext cx="0" cy="0"/>
          <a:chOff x="0" y="0"/>
          <a:chExt cx="0" cy="0"/>
        </a:xfrm>
      </p:grpSpPr>
      <p:sp>
        <p:nvSpPr>
          <p:cNvPr id="72" name="Google Shape;72;g10b8c0b9951_0_929"/>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10b8c0b9951_0_929"/>
          <p:cNvSpPr txBox="1"/>
          <p:nvPr>
            <p:ph idx="1" type="body"/>
          </p:nvPr>
        </p:nvSpPr>
        <p:spPr>
          <a:xfrm>
            <a:off x="4660134" y="2099046"/>
            <a:ext cx="40590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74" name="Google Shape;74;g10b8c0b9951_0_929"/>
          <p:cNvSpPr txBox="1"/>
          <p:nvPr>
            <p:ph idx="2" type="body"/>
          </p:nvPr>
        </p:nvSpPr>
        <p:spPr>
          <a:xfrm>
            <a:off x="439200" y="2098331"/>
            <a:ext cx="40590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75" name="Google Shape;75;g10b8c0b9951_0_92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howMasterSp="0">
  <p:cSld name="Video">
    <p:bg>
      <p:bgPr>
        <a:solidFill>
          <a:srgbClr val="E5E8ED"/>
        </a:solidFill>
      </p:bgPr>
    </p:bg>
    <p:spTree>
      <p:nvGrpSpPr>
        <p:cNvPr id="76" name="Shape 76"/>
        <p:cNvGrpSpPr/>
        <p:nvPr/>
      </p:nvGrpSpPr>
      <p:grpSpPr>
        <a:xfrm>
          <a:off x="0" y="0"/>
          <a:ext cx="0" cy="0"/>
          <a:chOff x="0" y="0"/>
          <a:chExt cx="0" cy="0"/>
        </a:xfrm>
      </p:grpSpPr>
      <p:pic>
        <p:nvPicPr>
          <p:cNvPr id="77" name="Google Shape;77;g10b8c0b9951_0_934"/>
          <p:cNvPicPr preferRelativeResize="0"/>
          <p:nvPr/>
        </p:nvPicPr>
        <p:blipFill rotWithShape="1">
          <a:blip r:embed="rId2">
            <a:alphaModFix/>
          </a:blip>
          <a:srcRect b="0" l="0" r="0" t="0"/>
          <a:stretch/>
        </p:blipFill>
        <p:spPr>
          <a:xfrm>
            <a:off x="5501697" y="789"/>
            <a:ext cx="3643892" cy="5143511"/>
          </a:xfrm>
          <a:prstGeom prst="rect">
            <a:avLst/>
          </a:prstGeom>
          <a:noFill/>
          <a:ln>
            <a:noFill/>
          </a:ln>
        </p:spPr>
      </p:pic>
      <p:sp>
        <p:nvSpPr>
          <p:cNvPr id="78" name="Google Shape;78;g10b8c0b9951_0_934"/>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79" name="Google Shape;79;g10b8c0b9951_0_934"/>
          <p:cNvSpPr txBox="1"/>
          <p:nvPr>
            <p:ph type="title"/>
          </p:nvPr>
        </p:nvSpPr>
        <p:spPr>
          <a:xfrm>
            <a:off x="439200" y="373563"/>
            <a:ext cx="44037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0b8c0b9951_0_934"/>
          <p:cNvSpPr txBox="1"/>
          <p:nvPr/>
        </p:nvSpPr>
        <p:spPr>
          <a:xfrm>
            <a:off x="439200" y="4564800"/>
            <a:ext cx="691200"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81" name="Google Shape;81;g10b8c0b9951_0_934"/>
          <p:cNvSpPr/>
          <p:nvPr/>
        </p:nvSpPr>
        <p:spPr>
          <a:xfrm>
            <a:off x="439200" y="1563082"/>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82" name="Google Shape;82;g10b8c0b9951_0_934"/>
          <p:cNvSpPr txBox="1"/>
          <p:nvPr>
            <p:ph idx="1" type="body"/>
          </p:nvPr>
        </p:nvSpPr>
        <p:spPr>
          <a:xfrm>
            <a:off x="439200" y="2098799"/>
            <a:ext cx="1568400" cy="226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83" name="Google Shape;83;g10b8c0b9951_0_934"/>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circled images">
  <p:cSld name="Two Content and Two circled images">
    <p:spTree>
      <p:nvGrpSpPr>
        <p:cNvPr id="84" name="Shape 84"/>
        <p:cNvGrpSpPr/>
        <p:nvPr/>
      </p:nvGrpSpPr>
      <p:grpSpPr>
        <a:xfrm>
          <a:off x="0" y="0"/>
          <a:ext cx="0" cy="0"/>
          <a:chOff x="0" y="0"/>
          <a:chExt cx="0" cy="0"/>
        </a:xfrm>
      </p:grpSpPr>
      <p:sp>
        <p:nvSpPr>
          <p:cNvPr id="85" name="Google Shape;85;g10b8c0b9951_0_942"/>
          <p:cNvSpPr txBox="1"/>
          <p:nvPr>
            <p:ph type="title"/>
          </p:nvPr>
        </p:nvSpPr>
        <p:spPr>
          <a:xfrm>
            <a:off x="439200" y="373563"/>
            <a:ext cx="8280000" cy="66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10b8c0b9951_0_942"/>
          <p:cNvSpPr/>
          <p:nvPr>
            <p:ph idx="2" type="pic"/>
          </p:nvPr>
        </p:nvSpPr>
        <p:spPr>
          <a:xfrm>
            <a:off x="1426722" y="1169151"/>
            <a:ext cx="1466700" cy="1465200"/>
          </a:xfrm>
          <a:prstGeom prst="flowChartConnector">
            <a:avLst/>
          </a:prstGeom>
          <a:noFill/>
          <a:ln>
            <a:noFill/>
          </a:ln>
        </p:spPr>
      </p:sp>
      <p:sp>
        <p:nvSpPr>
          <p:cNvPr id="87" name="Google Shape;87;g10b8c0b9951_0_942"/>
          <p:cNvSpPr/>
          <p:nvPr>
            <p:ph idx="3" type="pic"/>
          </p:nvPr>
        </p:nvSpPr>
        <p:spPr>
          <a:xfrm>
            <a:off x="1426722" y="2832469"/>
            <a:ext cx="1466700" cy="1465200"/>
          </a:xfrm>
          <a:prstGeom prst="flowChartConnector">
            <a:avLst/>
          </a:prstGeom>
          <a:noFill/>
          <a:ln>
            <a:noFill/>
          </a:ln>
        </p:spPr>
      </p:sp>
      <p:sp>
        <p:nvSpPr>
          <p:cNvPr id="88" name="Google Shape;88;g10b8c0b9951_0_942"/>
          <p:cNvSpPr txBox="1"/>
          <p:nvPr>
            <p:ph idx="1" type="body"/>
          </p:nvPr>
        </p:nvSpPr>
        <p:spPr>
          <a:xfrm>
            <a:off x="3185652" y="1357313"/>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89" name="Google Shape;89;g10b8c0b9951_0_942"/>
          <p:cNvSpPr txBox="1"/>
          <p:nvPr>
            <p:ph idx="4" type="body"/>
          </p:nvPr>
        </p:nvSpPr>
        <p:spPr>
          <a:xfrm>
            <a:off x="3186000" y="3083232"/>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90" name="Google Shape;90;g10b8c0b9951_0_942"/>
          <p:cNvCxnSpPr/>
          <p:nvPr/>
        </p:nvCxnSpPr>
        <p:spPr>
          <a:xfrm>
            <a:off x="3185652" y="2700946"/>
            <a:ext cx="4564500" cy="0"/>
          </a:xfrm>
          <a:prstGeom prst="straightConnector1">
            <a:avLst/>
          </a:prstGeom>
          <a:noFill/>
          <a:ln cap="flat" cmpd="sng" w="9525">
            <a:solidFill>
              <a:schemeClr val="accent4"/>
            </a:solidFill>
            <a:prstDash val="solid"/>
            <a:round/>
            <a:headEnd len="sm" w="sm" type="none"/>
            <a:tailEnd len="sm" w="sm" type="none"/>
          </a:ln>
        </p:spPr>
      </p:cxnSp>
      <p:sp>
        <p:nvSpPr>
          <p:cNvPr id="91" name="Google Shape;91;g10b8c0b9951_0_942"/>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Images">
  <p:cSld name="Two Content and Two Images">
    <p:spTree>
      <p:nvGrpSpPr>
        <p:cNvPr id="92" name="Shape 92"/>
        <p:cNvGrpSpPr/>
        <p:nvPr/>
      </p:nvGrpSpPr>
      <p:grpSpPr>
        <a:xfrm>
          <a:off x="0" y="0"/>
          <a:ext cx="0" cy="0"/>
          <a:chOff x="0" y="0"/>
          <a:chExt cx="0" cy="0"/>
        </a:xfrm>
      </p:grpSpPr>
      <p:sp>
        <p:nvSpPr>
          <p:cNvPr id="93" name="Google Shape;93;g10b8c0b9951_0_950"/>
          <p:cNvSpPr txBox="1"/>
          <p:nvPr>
            <p:ph type="title"/>
          </p:nvPr>
        </p:nvSpPr>
        <p:spPr>
          <a:xfrm>
            <a:off x="439200" y="373563"/>
            <a:ext cx="8280000" cy="66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10b8c0b9951_0_950"/>
          <p:cNvSpPr/>
          <p:nvPr>
            <p:ph idx="2" type="pic"/>
          </p:nvPr>
        </p:nvSpPr>
        <p:spPr>
          <a:xfrm>
            <a:off x="1426722" y="1169151"/>
            <a:ext cx="1404000" cy="1402599"/>
          </a:xfrm>
          <a:prstGeom prst="flowChartProcess">
            <a:avLst/>
          </a:prstGeom>
          <a:noFill/>
          <a:ln>
            <a:noFill/>
          </a:ln>
        </p:spPr>
      </p:sp>
      <p:sp>
        <p:nvSpPr>
          <p:cNvPr id="95" name="Google Shape;95;g10b8c0b9951_0_950"/>
          <p:cNvSpPr/>
          <p:nvPr>
            <p:ph idx="3" type="pic"/>
          </p:nvPr>
        </p:nvSpPr>
        <p:spPr>
          <a:xfrm>
            <a:off x="1426722" y="2893669"/>
            <a:ext cx="1404000" cy="1404000"/>
          </a:xfrm>
          <a:prstGeom prst="flowChartProcess">
            <a:avLst/>
          </a:prstGeom>
          <a:noFill/>
          <a:ln>
            <a:noFill/>
          </a:ln>
        </p:spPr>
      </p:sp>
      <p:sp>
        <p:nvSpPr>
          <p:cNvPr id="96" name="Google Shape;96;g10b8c0b9951_0_950"/>
          <p:cNvSpPr txBox="1"/>
          <p:nvPr>
            <p:ph idx="1" type="body"/>
          </p:nvPr>
        </p:nvSpPr>
        <p:spPr>
          <a:xfrm>
            <a:off x="3185652" y="1357313"/>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97" name="Google Shape;97;g10b8c0b9951_0_950"/>
          <p:cNvSpPr txBox="1"/>
          <p:nvPr>
            <p:ph idx="4" type="body"/>
          </p:nvPr>
        </p:nvSpPr>
        <p:spPr>
          <a:xfrm>
            <a:off x="3186000" y="3083232"/>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98" name="Google Shape;98;g10b8c0b9951_0_950"/>
          <p:cNvCxnSpPr/>
          <p:nvPr/>
        </p:nvCxnSpPr>
        <p:spPr>
          <a:xfrm>
            <a:off x="3185652" y="2700946"/>
            <a:ext cx="4564500" cy="0"/>
          </a:xfrm>
          <a:prstGeom prst="straightConnector1">
            <a:avLst/>
          </a:prstGeom>
          <a:noFill/>
          <a:ln cap="flat" cmpd="sng" w="9525">
            <a:solidFill>
              <a:schemeClr val="accent4"/>
            </a:solidFill>
            <a:prstDash val="solid"/>
            <a:round/>
            <a:headEnd len="sm" w="sm" type="none"/>
            <a:tailEnd len="sm" w="sm" type="none"/>
          </a:ln>
        </p:spPr>
      </p:cxnSp>
      <p:sp>
        <p:nvSpPr>
          <p:cNvPr id="99" name="Google Shape;99;g10b8c0b9951_0_950"/>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Page" showMasterSp="0">
  <p:cSld name="Last Page">
    <p:bg>
      <p:bgPr>
        <a:solidFill>
          <a:schemeClr val="accent3"/>
        </a:solidFill>
      </p:bgPr>
    </p:bg>
    <p:spTree>
      <p:nvGrpSpPr>
        <p:cNvPr id="100" name="Shape 100"/>
        <p:cNvGrpSpPr/>
        <p:nvPr/>
      </p:nvGrpSpPr>
      <p:grpSpPr>
        <a:xfrm>
          <a:off x="0" y="0"/>
          <a:ext cx="0" cy="0"/>
          <a:chOff x="0" y="0"/>
          <a:chExt cx="0" cy="0"/>
        </a:xfrm>
      </p:grpSpPr>
      <p:sp>
        <p:nvSpPr>
          <p:cNvPr id="101" name="Google Shape;101;g10b8c0b9951_0_958"/>
          <p:cNvSpPr txBox="1"/>
          <p:nvPr>
            <p:ph type="title"/>
          </p:nvPr>
        </p:nvSpPr>
        <p:spPr>
          <a:xfrm>
            <a:off x="439199" y="889651"/>
            <a:ext cx="5933700" cy="6027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10b8c0b9951_0_958"/>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03" name="Google Shape;103;g10b8c0b9951_0_958"/>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104" name="Google Shape;104;g10b8c0b9951_0_958"/>
          <p:cNvSpPr txBox="1"/>
          <p:nvPr/>
        </p:nvSpPr>
        <p:spPr>
          <a:xfrm>
            <a:off x="439200" y="2110301"/>
            <a:ext cx="3825300" cy="372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rPr b="1" i="0" lang="en-AU" sz="2200" u="none" cap="none" strike="noStrike">
                <a:solidFill>
                  <a:schemeClr val="lt1"/>
                </a:solidFill>
                <a:latin typeface="Ubuntu"/>
                <a:ea typeface="Ubuntu"/>
                <a:cs typeface="Ubuntu"/>
                <a:sym typeface="Ubuntu"/>
              </a:rPr>
              <a:t>studiosity.com</a:t>
            </a:r>
            <a:endParaRPr b="1" i="0" sz="2200" u="none" cap="none" strike="noStrike">
              <a:solidFill>
                <a:schemeClr val="lt1"/>
              </a:solidFill>
              <a:latin typeface="Ubuntu"/>
              <a:ea typeface="Ubuntu"/>
              <a:cs typeface="Ubuntu"/>
              <a:sym typeface="Ubuntu"/>
            </a:endParaRPr>
          </a:p>
        </p:txBody>
      </p:sp>
      <p:pic>
        <p:nvPicPr>
          <p:cNvPr descr="A close up of a logo&#10;&#10;Description generated with very high confidence" id="105" name="Google Shape;105;g10b8c0b9951_0_958"/>
          <p:cNvPicPr preferRelativeResize="0"/>
          <p:nvPr/>
        </p:nvPicPr>
        <p:blipFill rotWithShape="1">
          <a:blip r:embed="rId2">
            <a:alphaModFix/>
          </a:blip>
          <a:srcRect b="0" l="0" r="0" t="0"/>
          <a:stretch/>
        </p:blipFill>
        <p:spPr>
          <a:xfrm>
            <a:off x="439201" y="4207648"/>
            <a:ext cx="1926339" cy="487681"/>
          </a:xfrm>
          <a:prstGeom prst="rect">
            <a:avLst/>
          </a:prstGeom>
          <a:noFill/>
          <a:ln>
            <a:noFill/>
          </a:ln>
        </p:spPr>
      </p:pic>
      <p:sp>
        <p:nvSpPr>
          <p:cNvPr id="106" name="Google Shape;106;g10b8c0b9951_0_958"/>
          <p:cNvSpPr txBox="1"/>
          <p:nvPr>
            <p:ph idx="1" type="body"/>
          </p:nvPr>
        </p:nvSpPr>
        <p:spPr>
          <a:xfrm>
            <a:off x="439199" y="2818739"/>
            <a:ext cx="2738400" cy="1014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
        <p:nvSpPr>
          <p:cNvPr id="107" name="Google Shape;107;g10b8c0b9951_0_958"/>
          <p:cNvSpPr txBox="1"/>
          <p:nvPr>
            <p:ph idx="2" type="body"/>
          </p:nvPr>
        </p:nvSpPr>
        <p:spPr>
          <a:xfrm>
            <a:off x="3406096" y="2818739"/>
            <a:ext cx="2738400" cy="1014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1" showMasterSp="0">
  <p:cSld name="Cover_1">
    <p:spTree>
      <p:nvGrpSpPr>
        <p:cNvPr id="115" name="Shape 115"/>
        <p:cNvGrpSpPr/>
        <p:nvPr/>
      </p:nvGrpSpPr>
      <p:grpSpPr>
        <a:xfrm>
          <a:off x="0" y="0"/>
          <a:ext cx="0" cy="0"/>
          <a:chOff x="0" y="0"/>
          <a:chExt cx="0" cy="0"/>
        </a:xfrm>
      </p:grpSpPr>
      <p:pic>
        <p:nvPicPr>
          <p:cNvPr id="116" name="Google Shape;116;p19"/>
          <p:cNvPicPr preferRelativeResize="0"/>
          <p:nvPr/>
        </p:nvPicPr>
        <p:blipFill rotWithShape="1">
          <a:blip r:embed="rId2">
            <a:alphaModFix/>
          </a:blip>
          <a:srcRect b="0" l="0" r="0" t="0"/>
          <a:stretch/>
        </p:blipFill>
        <p:spPr>
          <a:xfrm>
            <a:off x="3444" y="1523"/>
            <a:ext cx="9138700" cy="5142041"/>
          </a:xfrm>
          <a:prstGeom prst="rect">
            <a:avLst/>
          </a:prstGeom>
          <a:noFill/>
          <a:ln>
            <a:noFill/>
          </a:ln>
        </p:spPr>
      </p:pic>
      <p:sp>
        <p:nvSpPr>
          <p:cNvPr id="117" name="Google Shape;117;p19"/>
          <p:cNvSpPr txBox="1"/>
          <p:nvPr>
            <p:ph type="ctrTitle"/>
          </p:nvPr>
        </p:nvSpPr>
        <p:spPr>
          <a:xfrm>
            <a:off x="439201" y="884307"/>
            <a:ext cx="5123704" cy="1103172"/>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9"/>
          <p:cNvSpPr txBox="1"/>
          <p:nvPr>
            <p:ph idx="1" type="body"/>
          </p:nvPr>
        </p:nvSpPr>
        <p:spPr>
          <a:xfrm>
            <a:off x="439201" y="2114571"/>
            <a:ext cx="5123704" cy="5479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2200"/>
              <a:buNone/>
              <a:defRPr b="1" sz="2200">
                <a:solidFill>
                  <a:schemeClr val="lt2"/>
                </a:solidFill>
              </a:defRPr>
            </a:lvl1pPr>
            <a:lvl2pPr indent="-228600" lvl="1" marL="914400" algn="l">
              <a:lnSpc>
                <a:spcPct val="100000"/>
              </a:lnSpc>
              <a:spcBef>
                <a:spcPts val="0"/>
              </a:spcBef>
              <a:spcAft>
                <a:spcPts val="0"/>
              </a:spcAft>
              <a:buSzPts val="1540"/>
              <a:buNone/>
              <a:defRPr b="1" sz="2200">
                <a:solidFill>
                  <a:schemeClr val="lt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119" name="Google Shape;119;p19"/>
          <p:cNvSpPr txBox="1"/>
          <p:nvPr>
            <p:ph idx="2" type="body"/>
          </p:nvPr>
        </p:nvSpPr>
        <p:spPr>
          <a:xfrm>
            <a:off x="439201" y="3112365"/>
            <a:ext cx="5123704" cy="675314"/>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showMasterSp="0">
  <p:cSld name="Content and Image">
    <p:spTree>
      <p:nvGrpSpPr>
        <p:cNvPr id="120" name="Shape 120"/>
        <p:cNvGrpSpPr/>
        <p:nvPr/>
      </p:nvGrpSpPr>
      <p:grpSpPr>
        <a:xfrm>
          <a:off x="0" y="0"/>
          <a:ext cx="0" cy="0"/>
          <a:chOff x="0" y="0"/>
          <a:chExt cx="0" cy="0"/>
        </a:xfrm>
      </p:grpSpPr>
      <p:sp>
        <p:nvSpPr>
          <p:cNvPr id="121" name="Google Shape;121;p20"/>
          <p:cNvSpPr/>
          <p:nvPr>
            <p:ph idx="2" type="pic"/>
          </p:nvPr>
        </p:nvSpPr>
        <p:spPr>
          <a:xfrm>
            <a:off x="5427786" y="0"/>
            <a:ext cx="3717803" cy="5144400"/>
          </a:xfrm>
          <a:prstGeom prst="rect">
            <a:avLst/>
          </a:prstGeom>
          <a:noFill/>
          <a:ln>
            <a:noFill/>
          </a:ln>
        </p:spPr>
      </p:sp>
      <p:sp>
        <p:nvSpPr>
          <p:cNvPr id="122" name="Google Shape;122;p20"/>
          <p:cNvSpPr txBox="1"/>
          <p:nvPr>
            <p:ph type="title"/>
          </p:nvPr>
        </p:nvSpPr>
        <p:spPr>
          <a:xfrm>
            <a:off x="439200" y="373563"/>
            <a:ext cx="4403738"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0"/>
          <p:cNvSpPr txBox="1"/>
          <p:nvPr>
            <p:ph idx="1" type="body"/>
          </p:nvPr>
        </p:nvSpPr>
        <p:spPr>
          <a:xfrm>
            <a:off x="439086" y="2099046"/>
            <a:ext cx="4403738"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24" name="Google Shape;124;p20"/>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25" name="Google Shape;125;p20"/>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0"/>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showMasterSp="0">
  <p:cSld name="Content and Image">
    <p:spTree>
      <p:nvGrpSpPr>
        <p:cNvPr id="20" name="Shape 20"/>
        <p:cNvGrpSpPr/>
        <p:nvPr/>
      </p:nvGrpSpPr>
      <p:grpSpPr>
        <a:xfrm>
          <a:off x="0" y="0"/>
          <a:ext cx="0" cy="0"/>
          <a:chOff x="0" y="0"/>
          <a:chExt cx="0" cy="0"/>
        </a:xfrm>
      </p:grpSpPr>
      <p:sp>
        <p:nvSpPr>
          <p:cNvPr id="21" name="Google Shape;21;g10b8c0b9951_0_878"/>
          <p:cNvSpPr/>
          <p:nvPr>
            <p:ph idx="2" type="pic"/>
          </p:nvPr>
        </p:nvSpPr>
        <p:spPr>
          <a:xfrm>
            <a:off x="5427786" y="0"/>
            <a:ext cx="3717900" cy="5144400"/>
          </a:xfrm>
          <a:prstGeom prst="rect">
            <a:avLst/>
          </a:prstGeom>
          <a:noFill/>
          <a:ln>
            <a:noFill/>
          </a:ln>
        </p:spPr>
      </p:sp>
      <p:sp>
        <p:nvSpPr>
          <p:cNvPr id="22" name="Google Shape;22;g10b8c0b9951_0_878"/>
          <p:cNvSpPr txBox="1"/>
          <p:nvPr>
            <p:ph type="title"/>
          </p:nvPr>
        </p:nvSpPr>
        <p:spPr>
          <a:xfrm>
            <a:off x="439200" y="373563"/>
            <a:ext cx="44037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0b8c0b9951_0_878"/>
          <p:cNvSpPr txBox="1"/>
          <p:nvPr>
            <p:ph idx="1" type="body"/>
          </p:nvPr>
        </p:nvSpPr>
        <p:spPr>
          <a:xfrm>
            <a:off x="439086" y="2099046"/>
            <a:ext cx="44037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24" name="Google Shape;24;g10b8c0b9951_0_878"/>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7" name="Shape 127"/>
        <p:cNvGrpSpPr/>
        <p:nvPr/>
      </p:nvGrpSpPr>
      <p:grpSpPr>
        <a:xfrm>
          <a:off x="0" y="0"/>
          <a:ext cx="0" cy="0"/>
          <a:chOff x="0" y="0"/>
          <a:chExt cx="0" cy="0"/>
        </a:xfrm>
      </p:grpSpPr>
      <p:sp>
        <p:nvSpPr>
          <p:cNvPr id="128" name="Google Shape;128;p21"/>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1"/>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130" name="Google Shape;130;p21"/>
          <p:cNvSpPr/>
          <p:nvPr>
            <p:ph idx="2" type="pic"/>
          </p:nvPr>
        </p:nvSpPr>
        <p:spPr>
          <a:xfrm>
            <a:off x="7678738" y="147600"/>
            <a:ext cx="1244600" cy="398463"/>
          </a:xfrm>
          <a:prstGeom prst="rect">
            <a:avLst/>
          </a:prstGeom>
          <a:noFill/>
          <a:ln>
            <a:noFill/>
          </a:ln>
        </p:spPr>
      </p:sp>
      <p:sp>
        <p:nvSpPr>
          <p:cNvPr id="131" name="Google Shape;131;p21"/>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32" name="Shape 13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2" showMasterSp="0">
  <p:cSld name="Cover_2">
    <p:spTree>
      <p:nvGrpSpPr>
        <p:cNvPr id="133" name="Shape 133"/>
        <p:cNvGrpSpPr/>
        <p:nvPr/>
      </p:nvGrpSpPr>
      <p:grpSpPr>
        <a:xfrm>
          <a:off x="0" y="0"/>
          <a:ext cx="0" cy="0"/>
          <a:chOff x="0" y="0"/>
          <a:chExt cx="0" cy="0"/>
        </a:xfrm>
      </p:grpSpPr>
      <p:pic>
        <p:nvPicPr>
          <p:cNvPr id="134" name="Google Shape;134;p23"/>
          <p:cNvPicPr preferRelativeResize="0"/>
          <p:nvPr/>
        </p:nvPicPr>
        <p:blipFill rotWithShape="1">
          <a:blip r:embed="rId2">
            <a:alphaModFix/>
          </a:blip>
          <a:srcRect b="0" l="0" r="0" t="0"/>
          <a:stretch/>
        </p:blipFill>
        <p:spPr>
          <a:xfrm>
            <a:off x="3445" y="1523"/>
            <a:ext cx="9138698" cy="5142041"/>
          </a:xfrm>
          <a:prstGeom prst="rect">
            <a:avLst/>
          </a:prstGeom>
          <a:noFill/>
          <a:ln>
            <a:noFill/>
          </a:ln>
        </p:spPr>
      </p:pic>
      <p:sp>
        <p:nvSpPr>
          <p:cNvPr id="135" name="Google Shape;135;p23"/>
          <p:cNvSpPr txBox="1"/>
          <p:nvPr>
            <p:ph type="ctrTitle"/>
          </p:nvPr>
        </p:nvSpPr>
        <p:spPr>
          <a:xfrm>
            <a:off x="439201" y="884307"/>
            <a:ext cx="5123704" cy="1103172"/>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3"/>
          <p:cNvSpPr txBox="1"/>
          <p:nvPr>
            <p:ph idx="1" type="body"/>
          </p:nvPr>
        </p:nvSpPr>
        <p:spPr>
          <a:xfrm>
            <a:off x="439201" y="2114571"/>
            <a:ext cx="5123704" cy="5479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200"/>
              <a:buNone/>
              <a:defRPr b="1" sz="2200">
                <a:solidFill>
                  <a:schemeClr val="dk2"/>
                </a:solidFill>
              </a:defRPr>
            </a:lvl1pPr>
            <a:lvl2pPr indent="-228600" lvl="1" marL="914400" algn="l">
              <a:lnSpc>
                <a:spcPct val="100000"/>
              </a:lnSpc>
              <a:spcBef>
                <a:spcPts val="0"/>
              </a:spcBef>
              <a:spcAft>
                <a:spcPts val="0"/>
              </a:spcAft>
              <a:buSzPts val="1540"/>
              <a:buNone/>
              <a:defRPr b="1" sz="2200">
                <a:solidFill>
                  <a:schemeClr val="dk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137" name="Google Shape;137;p23"/>
          <p:cNvSpPr txBox="1"/>
          <p:nvPr>
            <p:ph idx="2" type="body"/>
          </p:nvPr>
        </p:nvSpPr>
        <p:spPr>
          <a:xfrm>
            <a:off x="439201" y="3112365"/>
            <a:ext cx="5123704" cy="675314"/>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pic>
        <p:nvPicPr>
          <p:cNvPr descr="A close up of a logo&#10;&#10;Description generated with very high confidence" id="138" name="Google Shape;138;p23"/>
          <p:cNvPicPr preferRelativeResize="0"/>
          <p:nvPr/>
        </p:nvPicPr>
        <p:blipFill rotWithShape="1">
          <a:blip r:embed="rId3">
            <a:alphaModFix/>
          </a:blip>
          <a:srcRect b="0" l="0" r="0" t="0"/>
          <a:stretch/>
        </p:blipFill>
        <p:spPr>
          <a:xfrm>
            <a:off x="439201" y="4207648"/>
            <a:ext cx="1926340" cy="487681"/>
          </a:xfrm>
          <a:prstGeom prst="rect">
            <a:avLst/>
          </a:prstGeom>
          <a:noFill/>
          <a:ln>
            <a:noFill/>
          </a:ln>
        </p:spPr>
      </p:pic>
      <p:cxnSp>
        <p:nvCxnSpPr>
          <p:cNvPr id="139" name="Google Shape;139;p23"/>
          <p:cNvCxnSpPr/>
          <p:nvPr/>
        </p:nvCxnSpPr>
        <p:spPr>
          <a:xfrm>
            <a:off x="2730302" y="4059176"/>
            <a:ext cx="0" cy="613218"/>
          </a:xfrm>
          <a:prstGeom prst="straightConnector1">
            <a:avLst/>
          </a:prstGeom>
          <a:noFill/>
          <a:ln cap="flat" cmpd="sng" w="12700">
            <a:solidFill>
              <a:schemeClr val="accent3"/>
            </a:solidFill>
            <a:prstDash val="solid"/>
            <a:round/>
            <a:headEnd len="sm" w="sm" type="none"/>
            <a:tailEnd len="sm" w="sm" type="none"/>
          </a:ln>
        </p:spPr>
      </p:cxnSp>
      <p:sp>
        <p:nvSpPr>
          <p:cNvPr id="140" name="Google Shape;140;p23"/>
          <p:cNvSpPr/>
          <p:nvPr>
            <p:ph idx="3" type="pic"/>
          </p:nvPr>
        </p:nvSpPr>
        <p:spPr>
          <a:xfrm>
            <a:off x="2862263" y="4061890"/>
            <a:ext cx="1620837" cy="678338"/>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howMasterSp="0">
  <p:cSld name="Divider">
    <p:spTree>
      <p:nvGrpSpPr>
        <p:cNvPr id="141" name="Shape 141"/>
        <p:cNvGrpSpPr/>
        <p:nvPr/>
      </p:nvGrpSpPr>
      <p:grpSpPr>
        <a:xfrm>
          <a:off x="0" y="0"/>
          <a:ext cx="0" cy="0"/>
          <a:chOff x="0" y="0"/>
          <a:chExt cx="0" cy="0"/>
        </a:xfrm>
      </p:grpSpPr>
      <p:pic>
        <p:nvPicPr>
          <p:cNvPr descr="A close up of a logo&#10;&#10;Description generated with very high confidence" id="142" name="Google Shape;142;p24"/>
          <p:cNvPicPr preferRelativeResize="0"/>
          <p:nvPr/>
        </p:nvPicPr>
        <p:blipFill rotWithShape="1">
          <a:blip r:embed="rId2">
            <a:alphaModFix/>
          </a:blip>
          <a:srcRect b="0" l="0" r="0" t="0"/>
          <a:stretch/>
        </p:blipFill>
        <p:spPr>
          <a:xfrm>
            <a:off x="3994868" y="0"/>
            <a:ext cx="5140523" cy="5145088"/>
          </a:xfrm>
          <a:prstGeom prst="rect">
            <a:avLst/>
          </a:prstGeom>
          <a:noFill/>
          <a:ln>
            <a:noFill/>
          </a:ln>
        </p:spPr>
      </p:pic>
      <p:sp>
        <p:nvSpPr>
          <p:cNvPr id="143" name="Google Shape;143;p24"/>
          <p:cNvSpPr txBox="1"/>
          <p:nvPr>
            <p:ph type="ctrTitle"/>
          </p:nvPr>
        </p:nvSpPr>
        <p:spPr>
          <a:xfrm>
            <a:off x="439201" y="1531468"/>
            <a:ext cx="3773553" cy="1581135"/>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4"/>
          <p:cNvSpPr txBox="1"/>
          <p:nvPr>
            <p:ph idx="1" type="body"/>
          </p:nvPr>
        </p:nvSpPr>
        <p:spPr>
          <a:xfrm>
            <a:off x="439201" y="3554730"/>
            <a:ext cx="3773553" cy="77300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145" name="Google Shape;145;p24"/>
          <p:cNvSpPr/>
          <p:nvPr/>
        </p:nvSpPr>
        <p:spPr>
          <a:xfrm>
            <a:off x="439200" y="3202687"/>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46" name="Google Shape;146;p24"/>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47" name="Google Shape;147;p24"/>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48" name="Google Shape;148;p24"/>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4"/>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2" showMasterSp="0">
  <p:cSld name="Divider_2">
    <p:bg>
      <p:bgPr>
        <a:solidFill>
          <a:srgbClr val="E5E8ED"/>
        </a:solidFill>
      </p:bgPr>
    </p:bg>
    <p:spTree>
      <p:nvGrpSpPr>
        <p:cNvPr id="150"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b="0" l="0" r="0" t="0"/>
          <a:stretch/>
        </p:blipFill>
        <p:spPr>
          <a:xfrm>
            <a:off x="5501697" y="789"/>
            <a:ext cx="3643891" cy="5143510"/>
          </a:xfrm>
          <a:prstGeom prst="rect">
            <a:avLst/>
          </a:prstGeom>
          <a:noFill/>
          <a:ln>
            <a:noFill/>
          </a:ln>
        </p:spPr>
      </p:pic>
      <p:sp>
        <p:nvSpPr>
          <p:cNvPr id="152" name="Google Shape;152;p25"/>
          <p:cNvSpPr txBox="1"/>
          <p:nvPr>
            <p:ph type="ctrTitle"/>
          </p:nvPr>
        </p:nvSpPr>
        <p:spPr>
          <a:xfrm>
            <a:off x="439201" y="1531468"/>
            <a:ext cx="3773553" cy="1581135"/>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5"/>
          <p:cNvSpPr txBox="1"/>
          <p:nvPr>
            <p:ph idx="1" type="body"/>
          </p:nvPr>
        </p:nvSpPr>
        <p:spPr>
          <a:xfrm>
            <a:off x="439201" y="3554730"/>
            <a:ext cx="3773553" cy="77300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154" name="Google Shape;154;p25"/>
          <p:cNvSpPr/>
          <p:nvPr/>
        </p:nvSpPr>
        <p:spPr>
          <a:xfrm>
            <a:off x="439200" y="3202687"/>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55" name="Google Shape;155;p25"/>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56" name="Google Shape;156;p25"/>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57" name="Google Shape;157;p25"/>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5"/>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159" name="Shape 159"/>
        <p:cNvGrpSpPr/>
        <p:nvPr/>
      </p:nvGrpSpPr>
      <p:grpSpPr>
        <a:xfrm>
          <a:off x="0" y="0"/>
          <a:ext cx="0" cy="0"/>
          <a:chOff x="0" y="0"/>
          <a:chExt cx="0" cy="0"/>
        </a:xfrm>
      </p:grpSpPr>
      <p:pic>
        <p:nvPicPr>
          <p:cNvPr id="160" name="Google Shape;160;p26"/>
          <p:cNvPicPr preferRelativeResize="0"/>
          <p:nvPr/>
        </p:nvPicPr>
        <p:blipFill rotWithShape="1">
          <a:blip r:embed="rId2">
            <a:alphaModFix/>
          </a:blip>
          <a:srcRect b="0" l="0" r="0" t="0"/>
          <a:stretch/>
        </p:blipFill>
        <p:spPr>
          <a:xfrm>
            <a:off x="3445" y="1523"/>
            <a:ext cx="9138698" cy="5142041"/>
          </a:xfrm>
          <a:prstGeom prst="rect">
            <a:avLst/>
          </a:prstGeom>
          <a:noFill/>
          <a:ln>
            <a:noFill/>
          </a:ln>
        </p:spPr>
      </p:pic>
      <p:sp>
        <p:nvSpPr>
          <p:cNvPr id="161" name="Google Shape;161;p26"/>
          <p:cNvSpPr txBox="1"/>
          <p:nvPr>
            <p:ph idx="1" type="body"/>
          </p:nvPr>
        </p:nvSpPr>
        <p:spPr>
          <a:xfrm>
            <a:off x="439201" y="887992"/>
            <a:ext cx="5708768" cy="2989697"/>
          </a:xfrm>
          <a:prstGeom prst="rect">
            <a:avLst/>
          </a:prstGeom>
          <a:noFill/>
          <a:ln>
            <a:noFill/>
          </a:ln>
        </p:spPr>
        <p:txBody>
          <a:bodyPr anchorCtr="0" anchor="t" bIns="0" lIns="0" spcFirstLastPara="1" rIns="0" wrap="square" tIns="0">
            <a:noAutofit/>
          </a:bodyPr>
          <a:lstStyle>
            <a:lvl1pPr indent="-228600" lvl="0" marL="457200" algn="l">
              <a:lnSpc>
                <a:spcPct val="111111"/>
              </a:lnSpc>
              <a:spcBef>
                <a:spcPts val="0"/>
              </a:spcBef>
              <a:spcAft>
                <a:spcPts val="0"/>
              </a:spcAft>
              <a:buClr>
                <a:schemeClr val="dk2"/>
              </a:buClr>
              <a:buSzPts val="3600"/>
              <a:buNone/>
              <a:defRPr b="1" sz="3600">
                <a:solidFill>
                  <a:schemeClr val="dk2"/>
                </a:solidFill>
                <a:latin typeface="Century Gothic"/>
                <a:ea typeface="Century Gothic"/>
                <a:cs typeface="Century Gothic"/>
                <a:sym typeface="Century Gothic"/>
              </a:defRPr>
            </a:lvl1pPr>
            <a:lvl2pPr indent="-228600" lvl="1" marL="914400" algn="l">
              <a:lnSpc>
                <a:spcPct val="135714"/>
              </a:lnSpc>
              <a:spcBef>
                <a:spcPts val="2400"/>
              </a:spcBef>
              <a:spcAft>
                <a:spcPts val="0"/>
              </a:spcAft>
              <a:buSzPts val="980"/>
              <a:buNone/>
              <a:defRPr b="0" sz="1400">
                <a:solidFill>
                  <a:schemeClr val="dk2"/>
                </a:solidFill>
              </a:defRPr>
            </a:lvl2pPr>
            <a:lvl3pPr indent="-228600" lvl="2" marL="1371600" algn="l">
              <a:lnSpc>
                <a:spcPct val="135714"/>
              </a:lnSpc>
              <a:spcBef>
                <a:spcPts val="2400"/>
              </a:spcBef>
              <a:spcAft>
                <a:spcPts val="0"/>
              </a:spcAft>
              <a:buClr>
                <a:schemeClr val="dk2"/>
              </a:buClr>
              <a:buSzPts val="980"/>
              <a:buNone/>
              <a:defRPr b="0" sz="1400">
                <a:solidFill>
                  <a:schemeClr val="dk2"/>
                </a:solidFill>
              </a:defRPr>
            </a:lvl3pPr>
            <a:lvl4pPr indent="-228600" lvl="3" marL="1828800" algn="l">
              <a:lnSpc>
                <a:spcPct val="135714"/>
              </a:lnSpc>
              <a:spcBef>
                <a:spcPts val="2400"/>
              </a:spcBef>
              <a:spcAft>
                <a:spcPts val="0"/>
              </a:spcAft>
              <a:buSzPts val="1400"/>
              <a:buNone/>
              <a:defRPr b="0" sz="1400">
                <a:solidFill>
                  <a:schemeClr val="dk2"/>
                </a:solidFill>
              </a:defRPr>
            </a:lvl4pPr>
            <a:lvl5pPr indent="-228600" lvl="4" marL="2286000" algn="l">
              <a:lnSpc>
                <a:spcPct val="135714"/>
              </a:lnSpc>
              <a:spcBef>
                <a:spcPts val="2400"/>
              </a:spcBef>
              <a:spcAft>
                <a:spcPts val="0"/>
              </a:spcAft>
              <a:buSzPts val="1400"/>
              <a:buNone/>
              <a:defRPr b="0" sz="1400">
                <a:solidFill>
                  <a:schemeClr val="dk2"/>
                </a:solidFill>
              </a:defRPr>
            </a:lvl5pPr>
            <a:lvl6pPr indent="-228600" lvl="5" marL="2743200" algn="l">
              <a:lnSpc>
                <a:spcPct val="135714"/>
              </a:lnSpc>
              <a:spcBef>
                <a:spcPts val="2400"/>
              </a:spcBef>
              <a:spcAft>
                <a:spcPts val="0"/>
              </a:spcAft>
              <a:buSzPts val="1400"/>
              <a:buNone/>
              <a:defRPr b="0" sz="1400">
                <a:solidFill>
                  <a:schemeClr val="dk2"/>
                </a:solidFill>
              </a:defRPr>
            </a:lvl6pPr>
            <a:lvl7pPr indent="-228600" lvl="6" marL="3200400" algn="l">
              <a:lnSpc>
                <a:spcPct val="135714"/>
              </a:lnSpc>
              <a:spcBef>
                <a:spcPts val="2400"/>
              </a:spcBef>
              <a:spcAft>
                <a:spcPts val="0"/>
              </a:spcAft>
              <a:buSzPts val="1400"/>
              <a:buNone/>
              <a:defRPr b="0" sz="1400">
                <a:solidFill>
                  <a:schemeClr val="dk2"/>
                </a:solidFill>
              </a:defRPr>
            </a:lvl7pPr>
            <a:lvl8pPr indent="-228600" lvl="7" marL="3657600" algn="l">
              <a:lnSpc>
                <a:spcPct val="135714"/>
              </a:lnSpc>
              <a:spcBef>
                <a:spcPts val="2400"/>
              </a:spcBef>
              <a:spcAft>
                <a:spcPts val="0"/>
              </a:spcAft>
              <a:buSzPts val="1400"/>
              <a:buNone/>
              <a:defRPr b="0" sz="1400">
                <a:solidFill>
                  <a:schemeClr val="dk2"/>
                </a:solidFill>
              </a:defRPr>
            </a:lvl8pPr>
            <a:lvl9pPr indent="-228600" lvl="8" marL="4114800" algn="l">
              <a:lnSpc>
                <a:spcPct val="135714"/>
              </a:lnSpc>
              <a:spcBef>
                <a:spcPts val="2400"/>
              </a:spcBef>
              <a:spcAft>
                <a:spcPts val="0"/>
              </a:spcAft>
              <a:buSzPts val="1400"/>
              <a:buNone/>
              <a:defRPr b="0" sz="1400">
                <a:solidFill>
                  <a:schemeClr val="dk2"/>
                </a:solidFill>
              </a:defRPr>
            </a:lvl9pPr>
          </a:lstStyle>
          <a:p/>
        </p:txBody>
      </p:sp>
      <p:pic>
        <p:nvPicPr>
          <p:cNvPr descr="A close up of a logo&#10;&#10;Description generated with very high confidence" id="162" name="Google Shape;162;p26"/>
          <p:cNvPicPr preferRelativeResize="0"/>
          <p:nvPr/>
        </p:nvPicPr>
        <p:blipFill rotWithShape="1">
          <a:blip r:embed="rId3">
            <a:alphaModFix/>
          </a:blip>
          <a:srcRect b="0" l="0" r="0" t="0"/>
          <a:stretch/>
        </p:blipFill>
        <p:spPr>
          <a:xfrm>
            <a:off x="439201" y="4207648"/>
            <a:ext cx="1926340" cy="487681"/>
          </a:xfrm>
          <a:prstGeom prst="rect">
            <a:avLst/>
          </a:prstGeom>
          <a:noFill/>
          <a:ln>
            <a:noFill/>
          </a:ln>
        </p:spPr>
      </p:pic>
      <p:pic>
        <p:nvPicPr>
          <p:cNvPr descr="A person posing for the camera&#10;&#10;Description generated with very high confidence" id="163" name="Google Shape;163;p26"/>
          <p:cNvPicPr preferRelativeResize="0"/>
          <p:nvPr/>
        </p:nvPicPr>
        <p:blipFill rotWithShape="1">
          <a:blip r:embed="rId4">
            <a:alphaModFix/>
          </a:blip>
          <a:srcRect b="0" l="0" r="0" t="0"/>
          <a:stretch/>
        </p:blipFill>
        <p:spPr>
          <a:xfrm>
            <a:off x="5306796" y="0"/>
            <a:ext cx="3817324" cy="514508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Out Statement" showMasterSp="0">
  <p:cSld name="Pull Out Statement">
    <p:bg>
      <p:bgPr>
        <a:solidFill>
          <a:schemeClr val="accent3"/>
        </a:solidFill>
      </p:bgPr>
    </p:bg>
    <p:spTree>
      <p:nvGrpSpPr>
        <p:cNvPr id="164" name="Shape 164"/>
        <p:cNvGrpSpPr/>
        <p:nvPr/>
      </p:nvGrpSpPr>
      <p:grpSpPr>
        <a:xfrm>
          <a:off x="0" y="0"/>
          <a:ext cx="0" cy="0"/>
          <a:chOff x="0" y="0"/>
          <a:chExt cx="0" cy="0"/>
        </a:xfrm>
      </p:grpSpPr>
      <p:sp>
        <p:nvSpPr>
          <p:cNvPr id="165" name="Google Shape;165;p27"/>
          <p:cNvSpPr/>
          <p:nvPr>
            <p:ph idx="2" type="pic"/>
          </p:nvPr>
        </p:nvSpPr>
        <p:spPr>
          <a:xfrm>
            <a:off x="5322628" y="0"/>
            <a:ext cx="3822962" cy="5144400"/>
          </a:xfrm>
          <a:prstGeom prst="rect">
            <a:avLst/>
          </a:prstGeom>
          <a:noFill/>
          <a:ln>
            <a:noFill/>
          </a:ln>
        </p:spPr>
      </p:sp>
      <p:sp>
        <p:nvSpPr>
          <p:cNvPr id="166" name="Google Shape;166;p27"/>
          <p:cNvSpPr txBox="1"/>
          <p:nvPr>
            <p:ph type="title"/>
          </p:nvPr>
        </p:nvSpPr>
        <p:spPr>
          <a:xfrm>
            <a:off x="439199" y="1968420"/>
            <a:ext cx="4808669" cy="1954273"/>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7"/>
          <p:cNvSpPr/>
          <p:nvPr/>
        </p:nvSpPr>
        <p:spPr>
          <a:xfrm>
            <a:off x="439200" y="1563082"/>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68" name="Google Shape;168;p27"/>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E9EEF1"/>
        </a:solidFill>
      </p:bgPr>
    </p:bg>
    <p:spTree>
      <p:nvGrpSpPr>
        <p:cNvPr id="169" name="Shape 169"/>
        <p:cNvGrpSpPr/>
        <p:nvPr/>
      </p:nvGrpSpPr>
      <p:grpSpPr>
        <a:xfrm>
          <a:off x="0" y="0"/>
          <a:ext cx="0" cy="0"/>
          <a:chOff x="0" y="0"/>
          <a:chExt cx="0" cy="0"/>
        </a:xfrm>
      </p:grpSpPr>
      <p:pic>
        <p:nvPicPr>
          <p:cNvPr descr="A close up of a logo&#10;&#10;Description generated with very high confidence" id="170" name="Google Shape;170;p28"/>
          <p:cNvPicPr preferRelativeResize="0"/>
          <p:nvPr/>
        </p:nvPicPr>
        <p:blipFill rotWithShape="1">
          <a:blip r:embed="rId2">
            <a:alphaModFix/>
          </a:blip>
          <a:srcRect b="0" l="0" r="0" t="0"/>
          <a:stretch/>
        </p:blipFill>
        <p:spPr>
          <a:xfrm>
            <a:off x="3295637" y="574441"/>
            <a:ext cx="5641859" cy="3813056"/>
          </a:xfrm>
          <a:prstGeom prst="rect">
            <a:avLst/>
          </a:prstGeom>
          <a:noFill/>
          <a:ln>
            <a:noFill/>
          </a:ln>
        </p:spPr>
      </p:pic>
      <p:sp>
        <p:nvSpPr>
          <p:cNvPr id="171" name="Google Shape;171;p28"/>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8"/>
          <p:cNvSpPr txBox="1"/>
          <p:nvPr>
            <p:ph idx="1" type="body"/>
          </p:nvPr>
        </p:nvSpPr>
        <p:spPr>
          <a:xfrm>
            <a:off x="439087" y="2099046"/>
            <a:ext cx="3143598"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73" name="Google Shape;173;p28"/>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8"/>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5" name="Shape 175"/>
        <p:cNvGrpSpPr/>
        <p:nvPr/>
      </p:nvGrpSpPr>
      <p:grpSpPr>
        <a:xfrm>
          <a:off x="0" y="0"/>
          <a:ext cx="0" cy="0"/>
          <a:chOff x="0" y="0"/>
          <a:chExt cx="0" cy="0"/>
        </a:xfrm>
      </p:grpSpPr>
      <p:sp>
        <p:nvSpPr>
          <p:cNvPr id="176" name="Google Shape;176;p29"/>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9"/>
          <p:cNvSpPr txBox="1"/>
          <p:nvPr>
            <p:ph idx="1" type="body"/>
          </p:nvPr>
        </p:nvSpPr>
        <p:spPr>
          <a:xfrm>
            <a:off x="439086" y="2099046"/>
            <a:ext cx="8280000"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78" name="Google Shape;178;p29"/>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9"/>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nt_Title and Content">
  <p:cSld name="Indent_Title and Content">
    <p:spTree>
      <p:nvGrpSpPr>
        <p:cNvPr id="180" name="Shape 180"/>
        <p:cNvGrpSpPr/>
        <p:nvPr/>
      </p:nvGrpSpPr>
      <p:grpSpPr>
        <a:xfrm>
          <a:off x="0" y="0"/>
          <a:ext cx="0" cy="0"/>
          <a:chOff x="0" y="0"/>
          <a:chExt cx="0" cy="0"/>
        </a:xfrm>
      </p:grpSpPr>
      <p:sp>
        <p:nvSpPr>
          <p:cNvPr id="181" name="Google Shape;181;p30"/>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0"/>
          <p:cNvSpPr txBox="1"/>
          <p:nvPr>
            <p:ph idx="1" type="body"/>
          </p:nvPr>
        </p:nvSpPr>
        <p:spPr>
          <a:xfrm>
            <a:off x="998924" y="1537430"/>
            <a:ext cx="7720162" cy="282443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83" name="Google Shape;183;p30"/>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0"/>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g10b8c0b9951_0_883"/>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10b8c0b9951_0_883"/>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28" name="Google Shape;28;g10b8c0b9951_0_883"/>
          <p:cNvSpPr/>
          <p:nvPr>
            <p:ph idx="2" type="pic"/>
          </p:nvPr>
        </p:nvSpPr>
        <p:spPr>
          <a:xfrm>
            <a:off x="7678738" y="147600"/>
            <a:ext cx="1244700" cy="3984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5" name="Shape 185"/>
        <p:cNvGrpSpPr/>
        <p:nvPr/>
      </p:nvGrpSpPr>
      <p:grpSpPr>
        <a:xfrm>
          <a:off x="0" y="0"/>
          <a:ext cx="0" cy="0"/>
          <a:chOff x="0" y="0"/>
          <a:chExt cx="0" cy="0"/>
        </a:xfrm>
      </p:grpSpPr>
      <p:sp>
        <p:nvSpPr>
          <p:cNvPr id="186" name="Google Shape;186;p31"/>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1"/>
          <p:cNvSpPr txBox="1"/>
          <p:nvPr>
            <p:ph idx="1" type="body"/>
          </p:nvPr>
        </p:nvSpPr>
        <p:spPr>
          <a:xfrm>
            <a:off x="4660134" y="2099046"/>
            <a:ext cx="4058951"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88" name="Google Shape;188;p31"/>
          <p:cNvSpPr txBox="1"/>
          <p:nvPr>
            <p:ph idx="2" type="body"/>
          </p:nvPr>
        </p:nvSpPr>
        <p:spPr>
          <a:xfrm>
            <a:off x="439200" y="2098331"/>
            <a:ext cx="4058951"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89" name="Google Shape;189;p31"/>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1"/>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howMasterSp="0">
  <p:cSld name="Video">
    <p:bg>
      <p:bgPr>
        <a:solidFill>
          <a:srgbClr val="E5E8ED"/>
        </a:solidFill>
      </p:bgPr>
    </p:bg>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5501697" y="789"/>
            <a:ext cx="3643891" cy="5143510"/>
          </a:xfrm>
          <a:prstGeom prst="rect">
            <a:avLst/>
          </a:prstGeom>
          <a:noFill/>
          <a:ln>
            <a:noFill/>
          </a:ln>
        </p:spPr>
      </p:pic>
      <p:sp>
        <p:nvSpPr>
          <p:cNvPr id="193" name="Google Shape;193;p32"/>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94" name="Google Shape;194;p32"/>
          <p:cNvSpPr txBox="1"/>
          <p:nvPr>
            <p:ph type="title"/>
          </p:nvPr>
        </p:nvSpPr>
        <p:spPr>
          <a:xfrm>
            <a:off x="439200" y="373563"/>
            <a:ext cx="4403738"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2"/>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96" name="Google Shape;196;p32"/>
          <p:cNvSpPr/>
          <p:nvPr/>
        </p:nvSpPr>
        <p:spPr>
          <a:xfrm>
            <a:off x="439200" y="1563082"/>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97" name="Google Shape;197;p32"/>
          <p:cNvSpPr txBox="1"/>
          <p:nvPr>
            <p:ph idx="1" type="body"/>
          </p:nvPr>
        </p:nvSpPr>
        <p:spPr>
          <a:xfrm>
            <a:off x="439200" y="2098799"/>
            <a:ext cx="1568309" cy="226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98" name="Google Shape;198;p32"/>
          <p:cNvSpPr/>
          <p:nvPr>
            <p:ph idx="2" type="media"/>
          </p:nvPr>
        </p:nvSpPr>
        <p:spPr>
          <a:xfrm>
            <a:off x="2205318" y="1582910"/>
            <a:ext cx="4856310" cy="2779539"/>
          </a:xfrm>
          <a:prstGeom prst="rect">
            <a:avLst/>
          </a:prstGeom>
          <a:noFill/>
          <a:ln>
            <a:noFill/>
          </a:ln>
        </p:spPr>
        <p:txBody>
          <a:bodyPr anchorCtr="0" anchor="ctr" bIns="0" lIns="0" spcFirstLastPara="1" rIns="0" wrap="square" tIns="0">
            <a:noAutofit/>
          </a:bodyPr>
          <a:lstStyle>
            <a:lvl1pPr lvl="0" marR="0" rtl="0" algn="ctr">
              <a:lnSpc>
                <a:spcPct val="150000"/>
              </a:lnSpc>
              <a:spcBef>
                <a:spcPts val="0"/>
              </a:spcBef>
              <a:spcAft>
                <a:spcPts val="0"/>
              </a:spcAft>
              <a:buClr>
                <a:schemeClr val="dk2"/>
              </a:buClr>
              <a:buSzPts val="1600"/>
              <a:buFont typeface="Arial"/>
              <a:buNone/>
              <a:defRPr b="0" i="0" sz="1600" u="none" cap="none" strike="noStrike">
                <a:solidFill>
                  <a:schemeClr val="dk2"/>
                </a:solidFill>
                <a:latin typeface="Ubuntu"/>
                <a:ea typeface="Ubuntu"/>
                <a:cs typeface="Ubuntu"/>
                <a:sym typeface="Ubuntu"/>
              </a:defRPr>
            </a:lvl1pPr>
            <a:lvl2pPr lvl="1" marR="0" rtl="0" algn="l">
              <a:lnSpc>
                <a:spcPct val="120000"/>
              </a:lnSpc>
              <a:spcBef>
                <a:spcPts val="900"/>
              </a:spcBef>
              <a:spcAft>
                <a:spcPts val="0"/>
              </a:spcAft>
              <a:buClr>
                <a:schemeClr val="accent1"/>
              </a:buClr>
              <a:buSzPts val="1190"/>
              <a:buFont typeface="Arial"/>
              <a:buNone/>
              <a:defRPr b="1" i="0" sz="1700" u="none" cap="none" strike="noStrike">
                <a:solidFill>
                  <a:schemeClr val="dk2"/>
                </a:solidFill>
                <a:latin typeface="Ubuntu"/>
                <a:ea typeface="Ubuntu"/>
                <a:cs typeface="Ubuntu"/>
                <a:sym typeface="Ubuntu"/>
              </a:defRPr>
            </a:lvl2pPr>
            <a:lvl3pPr lvl="2" marR="0" rtl="0" algn="l">
              <a:lnSpc>
                <a:spcPct val="114285"/>
              </a:lnSpc>
              <a:spcBef>
                <a:spcPts val="500"/>
              </a:spcBef>
              <a:spcAft>
                <a:spcPts val="0"/>
              </a:spcAft>
              <a:buClr>
                <a:schemeClr val="dk2"/>
              </a:buClr>
              <a:buSzPts val="980"/>
              <a:buFont typeface="Arial"/>
              <a:buNone/>
              <a:defRPr b="0" i="0" sz="1400" u="none" cap="none" strike="noStrike">
                <a:solidFill>
                  <a:schemeClr val="dk2"/>
                </a:solidFill>
                <a:latin typeface="Ubuntu"/>
                <a:ea typeface="Ubuntu"/>
                <a:cs typeface="Ubuntu"/>
                <a:sym typeface="Ubuntu"/>
              </a:defRPr>
            </a:lvl3pPr>
            <a:lvl4pPr lvl="3" marR="0" rtl="0" algn="l">
              <a:lnSpc>
                <a:spcPct val="114285"/>
              </a:lnSpc>
              <a:spcBef>
                <a:spcPts val="500"/>
              </a:spcBef>
              <a:spcAft>
                <a:spcPts val="0"/>
              </a:spcAft>
              <a:buClr>
                <a:schemeClr val="accent3"/>
              </a:buClr>
              <a:buSzPts val="1400"/>
              <a:buFont typeface="Noto Sans Symbols"/>
              <a:buChar char="∙"/>
              <a:defRPr b="0" i="0" sz="1400" u="none" cap="none" strike="noStrike">
                <a:solidFill>
                  <a:schemeClr val="dk2"/>
                </a:solidFill>
                <a:latin typeface="Ubuntu"/>
                <a:ea typeface="Ubuntu"/>
                <a:cs typeface="Ubuntu"/>
                <a:sym typeface="Ubuntu"/>
              </a:defRPr>
            </a:lvl4pPr>
            <a:lvl5pPr lvl="4"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5pPr>
            <a:lvl6pPr lvl="5"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6pPr>
            <a:lvl7pPr lvl="6"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7pPr>
            <a:lvl8pPr lvl="7"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8pPr>
            <a:lvl9pPr lvl="8" marR="0" rtl="0" algn="l">
              <a:lnSpc>
                <a:spcPct val="114285"/>
              </a:lnSpc>
              <a:spcBef>
                <a:spcPts val="500"/>
              </a:spcBef>
              <a:spcAft>
                <a:spcPts val="50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9pPr>
          </a:lstStyle>
          <a:p/>
        </p:txBody>
      </p:sp>
      <p:sp>
        <p:nvSpPr>
          <p:cNvPr id="199" name="Google Shape;199;p32"/>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32"/>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circled images">
  <p:cSld name="Two Content and Two circled images">
    <p:spTree>
      <p:nvGrpSpPr>
        <p:cNvPr id="201" name="Shape 201"/>
        <p:cNvGrpSpPr/>
        <p:nvPr/>
      </p:nvGrpSpPr>
      <p:grpSpPr>
        <a:xfrm>
          <a:off x="0" y="0"/>
          <a:ext cx="0" cy="0"/>
          <a:chOff x="0" y="0"/>
          <a:chExt cx="0" cy="0"/>
        </a:xfrm>
      </p:grpSpPr>
      <p:sp>
        <p:nvSpPr>
          <p:cNvPr id="202" name="Google Shape;202;p33"/>
          <p:cNvSpPr txBox="1"/>
          <p:nvPr>
            <p:ph type="title"/>
          </p:nvPr>
        </p:nvSpPr>
        <p:spPr>
          <a:xfrm>
            <a:off x="439200" y="373563"/>
            <a:ext cx="8280000" cy="668811"/>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33"/>
          <p:cNvSpPr/>
          <p:nvPr>
            <p:ph idx="2" type="pic"/>
          </p:nvPr>
        </p:nvSpPr>
        <p:spPr>
          <a:xfrm>
            <a:off x="1426722" y="1169151"/>
            <a:ext cx="1466551" cy="1465200"/>
          </a:xfrm>
          <a:prstGeom prst="flowChartConnector">
            <a:avLst/>
          </a:prstGeom>
          <a:noFill/>
          <a:ln>
            <a:noFill/>
          </a:ln>
        </p:spPr>
      </p:sp>
      <p:sp>
        <p:nvSpPr>
          <p:cNvPr id="204" name="Google Shape;204;p33"/>
          <p:cNvSpPr/>
          <p:nvPr>
            <p:ph idx="3" type="pic"/>
          </p:nvPr>
        </p:nvSpPr>
        <p:spPr>
          <a:xfrm>
            <a:off x="1426722" y="2832469"/>
            <a:ext cx="1466551" cy="1465200"/>
          </a:xfrm>
          <a:prstGeom prst="flowChartConnector">
            <a:avLst/>
          </a:prstGeom>
          <a:noFill/>
          <a:ln>
            <a:noFill/>
          </a:ln>
        </p:spPr>
      </p:sp>
      <p:sp>
        <p:nvSpPr>
          <p:cNvPr id="205" name="Google Shape;205;p33"/>
          <p:cNvSpPr txBox="1"/>
          <p:nvPr>
            <p:ph idx="1" type="body"/>
          </p:nvPr>
        </p:nvSpPr>
        <p:spPr>
          <a:xfrm>
            <a:off x="3185652" y="1357313"/>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206" name="Google Shape;206;p33"/>
          <p:cNvSpPr txBox="1"/>
          <p:nvPr>
            <p:ph idx="4" type="body"/>
          </p:nvPr>
        </p:nvSpPr>
        <p:spPr>
          <a:xfrm>
            <a:off x="3186000" y="3083232"/>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207" name="Google Shape;207;p33"/>
          <p:cNvCxnSpPr/>
          <p:nvPr/>
        </p:nvCxnSpPr>
        <p:spPr>
          <a:xfrm>
            <a:off x="3185652" y="2700946"/>
            <a:ext cx="4564625" cy="0"/>
          </a:xfrm>
          <a:prstGeom prst="straightConnector1">
            <a:avLst/>
          </a:prstGeom>
          <a:noFill/>
          <a:ln cap="flat" cmpd="sng" w="9525">
            <a:solidFill>
              <a:schemeClr val="accent4"/>
            </a:solidFill>
            <a:prstDash val="solid"/>
            <a:round/>
            <a:headEnd len="sm" w="sm" type="none"/>
            <a:tailEnd len="sm" w="sm" type="none"/>
          </a:ln>
        </p:spPr>
      </p:cxnSp>
      <p:sp>
        <p:nvSpPr>
          <p:cNvPr id="208" name="Google Shape;208;p33"/>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3"/>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Images">
  <p:cSld name="Two Content and Two Images">
    <p:spTree>
      <p:nvGrpSpPr>
        <p:cNvPr id="210" name="Shape 210"/>
        <p:cNvGrpSpPr/>
        <p:nvPr/>
      </p:nvGrpSpPr>
      <p:grpSpPr>
        <a:xfrm>
          <a:off x="0" y="0"/>
          <a:ext cx="0" cy="0"/>
          <a:chOff x="0" y="0"/>
          <a:chExt cx="0" cy="0"/>
        </a:xfrm>
      </p:grpSpPr>
      <p:sp>
        <p:nvSpPr>
          <p:cNvPr id="211" name="Google Shape;211;p34"/>
          <p:cNvSpPr txBox="1"/>
          <p:nvPr>
            <p:ph type="title"/>
          </p:nvPr>
        </p:nvSpPr>
        <p:spPr>
          <a:xfrm>
            <a:off x="439200" y="373563"/>
            <a:ext cx="8280000" cy="668811"/>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34"/>
          <p:cNvSpPr/>
          <p:nvPr>
            <p:ph idx="2" type="pic"/>
          </p:nvPr>
        </p:nvSpPr>
        <p:spPr>
          <a:xfrm>
            <a:off x="1426722" y="1169151"/>
            <a:ext cx="1404000" cy="1402599"/>
          </a:xfrm>
          <a:prstGeom prst="flowChartProcess">
            <a:avLst/>
          </a:prstGeom>
          <a:noFill/>
          <a:ln>
            <a:noFill/>
          </a:ln>
        </p:spPr>
      </p:sp>
      <p:sp>
        <p:nvSpPr>
          <p:cNvPr id="213" name="Google Shape;213;p34"/>
          <p:cNvSpPr/>
          <p:nvPr>
            <p:ph idx="3" type="pic"/>
          </p:nvPr>
        </p:nvSpPr>
        <p:spPr>
          <a:xfrm>
            <a:off x="1426722" y="2893669"/>
            <a:ext cx="1404000" cy="1404000"/>
          </a:xfrm>
          <a:prstGeom prst="flowChartProcess">
            <a:avLst/>
          </a:prstGeom>
          <a:noFill/>
          <a:ln>
            <a:noFill/>
          </a:ln>
        </p:spPr>
      </p:sp>
      <p:sp>
        <p:nvSpPr>
          <p:cNvPr id="214" name="Google Shape;214;p34"/>
          <p:cNvSpPr txBox="1"/>
          <p:nvPr>
            <p:ph idx="1" type="body"/>
          </p:nvPr>
        </p:nvSpPr>
        <p:spPr>
          <a:xfrm>
            <a:off x="3185652" y="1357313"/>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215" name="Google Shape;215;p34"/>
          <p:cNvSpPr txBox="1"/>
          <p:nvPr>
            <p:ph idx="4" type="body"/>
          </p:nvPr>
        </p:nvSpPr>
        <p:spPr>
          <a:xfrm>
            <a:off x="3186000" y="3083232"/>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216" name="Google Shape;216;p34"/>
          <p:cNvCxnSpPr/>
          <p:nvPr/>
        </p:nvCxnSpPr>
        <p:spPr>
          <a:xfrm>
            <a:off x="3185652" y="2700946"/>
            <a:ext cx="4564625" cy="0"/>
          </a:xfrm>
          <a:prstGeom prst="straightConnector1">
            <a:avLst/>
          </a:prstGeom>
          <a:noFill/>
          <a:ln cap="flat" cmpd="sng" w="9525">
            <a:solidFill>
              <a:schemeClr val="accent4"/>
            </a:solidFill>
            <a:prstDash val="solid"/>
            <a:round/>
            <a:headEnd len="sm" w="sm" type="none"/>
            <a:tailEnd len="sm" w="sm" type="none"/>
          </a:ln>
        </p:spPr>
      </p:cxnSp>
      <p:sp>
        <p:nvSpPr>
          <p:cNvPr id="217" name="Google Shape;217;p34"/>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4"/>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Page" showMasterSp="0">
  <p:cSld name="Last Page">
    <p:bg>
      <p:bgPr>
        <a:solidFill>
          <a:schemeClr val="accent3"/>
        </a:solidFill>
      </p:bgPr>
    </p:bg>
    <p:spTree>
      <p:nvGrpSpPr>
        <p:cNvPr id="219" name="Shape 219"/>
        <p:cNvGrpSpPr/>
        <p:nvPr/>
      </p:nvGrpSpPr>
      <p:grpSpPr>
        <a:xfrm>
          <a:off x="0" y="0"/>
          <a:ext cx="0" cy="0"/>
          <a:chOff x="0" y="0"/>
          <a:chExt cx="0" cy="0"/>
        </a:xfrm>
      </p:grpSpPr>
      <p:sp>
        <p:nvSpPr>
          <p:cNvPr id="220" name="Google Shape;220;p35"/>
          <p:cNvSpPr txBox="1"/>
          <p:nvPr>
            <p:ph type="title"/>
          </p:nvPr>
        </p:nvSpPr>
        <p:spPr>
          <a:xfrm>
            <a:off x="439199" y="889651"/>
            <a:ext cx="5933795" cy="602774"/>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35"/>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222" name="Google Shape;222;p35"/>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223" name="Google Shape;223;p35"/>
          <p:cNvSpPr txBox="1"/>
          <p:nvPr/>
        </p:nvSpPr>
        <p:spPr>
          <a:xfrm>
            <a:off x="439200" y="2110301"/>
            <a:ext cx="3825425" cy="37223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rPr b="1" i="0" lang="en-AU" sz="2200" u="none" cap="none" strike="noStrike">
                <a:solidFill>
                  <a:schemeClr val="lt1"/>
                </a:solidFill>
                <a:latin typeface="Ubuntu"/>
                <a:ea typeface="Ubuntu"/>
                <a:cs typeface="Ubuntu"/>
                <a:sym typeface="Ubuntu"/>
              </a:rPr>
              <a:t>studiosity.com</a:t>
            </a:r>
            <a:endParaRPr b="1" i="0" sz="2200" u="none" cap="none" strike="noStrike">
              <a:solidFill>
                <a:schemeClr val="lt1"/>
              </a:solidFill>
              <a:latin typeface="Ubuntu"/>
              <a:ea typeface="Ubuntu"/>
              <a:cs typeface="Ubuntu"/>
              <a:sym typeface="Ubuntu"/>
            </a:endParaRPr>
          </a:p>
        </p:txBody>
      </p:sp>
      <p:pic>
        <p:nvPicPr>
          <p:cNvPr descr="A close up of a logo&#10;&#10;Description generated with very high confidence" id="224" name="Google Shape;224;p35"/>
          <p:cNvPicPr preferRelativeResize="0"/>
          <p:nvPr/>
        </p:nvPicPr>
        <p:blipFill rotWithShape="1">
          <a:blip r:embed="rId2">
            <a:alphaModFix/>
          </a:blip>
          <a:srcRect b="0" l="0" r="0" t="0"/>
          <a:stretch/>
        </p:blipFill>
        <p:spPr>
          <a:xfrm>
            <a:off x="439201" y="4207648"/>
            <a:ext cx="1926340" cy="487681"/>
          </a:xfrm>
          <a:prstGeom prst="rect">
            <a:avLst/>
          </a:prstGeom>
          <a:noFill/>
          <a:ln>
            <a:noFill/>
          </a:ln>
        </p:spPr>
      </p:pic>
      <p:sp>
        <p:nvSpPr>
          <p:cNvPr id="225" name="Google Shape;225;p35"/>
          <p:cNvSpPr txBox="1"/>
          <p:nvPr>
            <p:ph idx="1" type="body"/>
          </p:nvPr>
        </p:nvSpPr>
        <p:spPr>
          <a:xfrm>
            <a:off x="439199" y="2818739"/>
            <a:ext cx="2738440" cy="101394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
        <p:nvSpPr>
          <p:cNvPr id="226" name="Google Shape;226;p35"/>
          <p:cNvSpPr txBox="1"/>
          <p:nvPr>
            <p:ph idx="2" type="body"/>
          </p:nvPr>
        </p:nvSpPr>
        <p:spPr>
          <a:xfrm>
            <a:off x="3406096" y="2818739"/>
            <a:ext cx="2738440" cy="101394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2" showMasterSp="0">
  <p:cSld name="Cover_2">
    <p:spTree>
      <p:nvGrpSpPr>
        <p:cNvPr id="30" name="Shape 30"/>
        <p:cNvGrpSpPr/>
        <p:nvPr/>
      </p:nvGrpSpPr>
      <p:grpSpPr>
        <a:xfrm>
          <a:off x="0" y="0"/>
          <a:ext cx="0" cy="0"/>
          <a:chOff x="0" y="0"/>
          <a:chExt cx="0" cy="0"/>
        </a:xfrm>
      </p:grpSpPr>
      <p:pic>
        <p:nvPicPr>
          <p:cNvPr id="31" name="Google Shape;31;g10b8c0b9951_0_888"/>
          <p:cNvPicPr preferRelativeResize="0"/>
          <p:nvPr/>
        </p:nvPicPr>
        <p:blipFill rotWithShape="1">
          <a:blip r:embed="rId2">
            <a:alphaModFix/>
          </a:blip>
          <a:srcRect b="0" l="0" r="0" t="0"/>
          <a:stretch/>
        </p:blipFill>
        <p:spPr>
          <a:xfrm>
            <a:off x="3445" y="1523"/>
            <a:ext cx="9138698" cy="5142040"/>
          </a:xfrm>
          <a:prstGeom prst="rect">
            <a:avLst/>
          </a:prstGeom>
          <a:noFill/>
          <a:ln>
            <a:noFill/>
          </a:ln>
        </p:spPr>
      </p:pic>
      <p:sp>
        <p:nvSpPr>
          <p:cNvPr id="32" name="Google Shape;32;g10b8c0b9951_0_888"/>
          <p:cNvSpPr txBox="1"/>
          <p:nvPr>
            <p:ph type="ctrTitle"/>
          </p:nvPr>
        </p:nvSpPr>
        <p:spPr>
          <a:xfrm>
            <a:off x="439201" y="884307"/>
            <a:ext cx="5123700" cy="11031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g10b8c0b9951_0_888"/>
          <p:cNvSpPr txBox="1"/>
          <p:nvPr>
            <p:ph idx="1" type="body"/>
          </p:nvPr>
        </p:nvSpPr>
        <p:spPr>
          <a:xfrm>
            <a:off x="439201" y="2114571"/>
            <a:ext cx="5123700" cy="548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200"/>
              <a:buNone/>
              <a:defRPr b="1" sz="2200">
                <a:solidFill>
                  <a:schemeClr val="dk2"/>
                </a:solidFill>
              </a:defRPr>
            </a:lvl1pPr>
            <a:lvl2pPr indent="-228600" lvl="1" marL="914400" algn="l">
              <a:lnSpc>
                <a:spcPct val="100000"/>
              </a:lnSpc>
              <a:spcBef>
                <a:spcPts val="0"/>
              </a:spcBef>
              <a:spcAft>
                <a:spcPts val="0"/>
              </a:spcAft>
              <a:buSzPts val="1540"/>
              <a:buNone/>
              <a:defRPr b="1" sz="2200">
                <a:solidFill>
                  <a:schemeClr val="dk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34" name="Google Shape;34;g10b8c0b9951_0_888"/>
          <p:cNvSpPr txBox="1"/>
          <p:nvPr>
            <p:ph idx="2" type="body"/>
          </p:nvPr>
        </p:nvSpPr>
        <p:spPr>
          <a:xfrm>
            <a:off x="439201" y="3112365"/>
            <a:ext cx="5123700" cy="675300"/>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howMasterSp="0">
  <p:cSld name="Divider">
    <p:spTree>
      <p:nvGrpSpPr>
        <p:cNvPr id="35" name="Shape 35"/>
        <p:cNvGrpSpPr/>
        <p:nvPr/>
      </p:nvGrpSpPr>
      <p:grpSpPr>
        <a:xfrm>
          <a:off x="0" y="0"/>
          <a:ext cx="0" cy="0"/>
          <a:chOff x="0" y="0"/>
          <a:chExt cx="0" cy="0"/>
        </a:xfrm>
      </p:grpSpPr>
      <p:pic>
        <p:nvPicPr>
          <p:cNvPr descr="A close up of a logo&#10;&#10;Description generated with very high confidence" id="36" name="Google Shape;36;g10b8c0b9951_0_893"/>
          <p:cNvPicPr preferRelativeResize="0"/>
          <p:nvPr/>
        </p:nvPicPr>
        <p:blipFill rotWithShape="1">
          <a:blip r:embed="rId2">
            <a:alphaModFix/>
          </a:blip>
          <a:srcRect b="0" l="0" r="0" t="0"/>
          <a:stretch/>
        </p:blipFill>
        <p:spPr>
          <a:xfrm>
            <a:off x="3994868" y="0"/>
            <a:ext cx="5140522" cy="5145087"/>
          </a:xfrm>
          <a:prstGeom prst="rect">
            <a:avLst/>
          </a:prstGeom>
          <a:noFill/>
          <a:ln>
            <a:noFill/>
          </a:ln>
        </p:spPr>
      </p:pic>
      <p:sp>
        <p:nvSpPr>
          <p:cNvPr id="37" name="Google Shape;37;g10b8c0b9951_0_893"/>
          <p:cNvSpPr txBox="1"/>
          <p:nvPr>
            <p:ph type="ctrTitle"/>
          </p:nvPr>
        </p:nvSpPr>
        <p:spPr>
          <a:xfrm>
            <a:off x="439201" y="1531468"/>
            <a:ext cx="3773700" cy="15810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10b8c0b9951_0_893"/>
          <p:cNvSpPr txBox="1"/>
          <p:nvPr>
            <p:ph idx="1" type="body"/>
          </p:nvPr>
        </p:nvSpPr>
        <p:spPr>
          <a:xfrm>
            <a:off x="439201" y="3554730"/>
            <a:ext cx="3773700" cy="773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39" name="Google Shape;39;g10b8c0b9951_0_893"/>
          <p:cNvSpPr/>
          <p:nvPr/>
        </p:nvSpPr>
        <p:spPr>
          <a:xfrm>
            <a:off x="439200" y="3202687"/>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0" name="Google Shape;40;g10b8c0b9951_0_893"/>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1" name="Google Shape;41;g10b8c0b9951_0_893"/>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2" showMasterSp="0">
  <p:cSld name="Divider_2">
    <p:bg>
      <p:bgPr>
        <a:solidFill>
          <a:srgbClr val="E5E8ED"/>
        </a:solidFill>
      </p:bgPr>
    </p:bg>
    <p:spTree>
      <p:nvGrpSpPr>
        <p:cNvPr id="42" name="Shape 42"/>
        <p:cNvGrpSpPr/>
        <p:nvPr/>
      </p:nvGrpSpPr>
      <p:grpSpPr>
        <a:xfrm>
          <a:off x="0" y="0"/>
          <a:ext cx="0" cy="0"/>
          <a:chOff x="0" y="0"/>
          <a:chExt cx="0" cy="0"/>
        </a:xfrm>
      </p:grpSpPr>
      <p:pic>
        <p:nvPicPr>
          <p:cNvPr id="43" name="Google Shape;43;g10b8c0b9951_0_900"/>
          <p:cNvPicPr preferRelativeResize="0"/>
          <p:nvPr/>
        </p:nvPicPr>
        <p:blipFill rotWithShape="1">
          <a:blip r:embed="rId2">
            <a:alphaModFix/>
          </a:blip>
          <a:srcRect b="0" l="0" r="0" t="0"/>
          <a:stretch/>
        </p:blipFill>
        <p:spPr>
          <a:xfrm>
            <a:off x="5501697" y="789"/>
            <a:ext cx="3643892" cy="5143511"/>
          </a:xfrm>
          <a:prstGeom prst="rect">
            <a:avLst/>
          </a:prstGeom>
          <a:noFill/>
          <a:ln>
            <a:noFill/>
          </a:ln>
        </p:spPr>
      </p:pic>
      <p:sp>
        <p:nvSpPr>
          <p:cNvPr id="44" name="Google Shape;44;g10b8c0b9951_0_900"/>
          <p:cNvSpPr txBox="1"/>
          <p:nvPr>
            <p:ph type="ctrTitle"/>
          </p:nvPr>
        </p:nvSpPr>
        <p:spPr>
          <a:xfrm>
            <a:off x="439201" y="1531468"/>
            <a:ext cx="3773700" cy="15810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10b8c0b9951_0_900"/>
          <p:cNvSpPr txBox="1"/>
          <p:nvPr>
            <p:ph idx="1" type="body"/>
          </p:nvPr>
        </p:nvSpPr>
        <p:spPr>
          <a:xfrm>
            <a:off x="439201" y="3554730"/>
            <a:ext cx="3773700" cy="773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46" name="Google Shape;46;g10b8c0b9951_0_900"/>
          <p:cNvSpPr/>
          <p:nvPr/>
        </p:nvSpPr>
        <p:spPr>
          <a:xfrm>
            <a:off x="439200" y="3202687"/>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7" name="Google Shape;47;g10b8c0b9951_0_900"/>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8" name="Google Shape;48;g10b8c0b9951_0_900"/>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9" name="Shape 49"/>
        <p:cNvGrpSpPr/>
        <p:nvPr/>
      </p:nvGrpSpPr>
      <p:grpSpPr>
        <a:xfrm>
          <a:off x="0" y="0"/>
          <a:ext cx="0" cy="0"/>
          <a:chOff x="0" y="0"/>
          <a:chExt cx="0" cy="0"/>
        </a:xfrm>
      </p:grpSpPr>
      <p:pic>
        <p:nvPicPr>
          <p:cNvPr id="50" name="Google Shape;50;g10b8c0b9951_0_907"/>
          <p:cNvPicPr preferRelativeResize="0"/>
          <p:nvPr/>
        </p:nvPicPr>
        <p:blipFill rotWithShape="1">
          <a:blip r:embed="rId2">
            <a:alphaModFix/>
          </a:blip>
          <a:srcRect b="0" l="0" r="0" t="0"/>
          <a:stretch/>
        </p:blipFill>
        <p:spPr>
          <a:xfrm>
            <a:off x="3445" y="1523"/>
            <a:ext cx="9138698" cy="5142040"/>
          </a:xfrm>
          <a:prstGeom prst="rect">
            <a:avLst/>
          </a:prstGeom>
          <a:noFill/>
          <a:ln>
            <a:noFill/>
          </a:ln>
        </p:spPr>
      </p:pic>
      <p:sp>
        <p:nvSpPr>
          <p:cNvPr id="51" name="Google Shape;51;g10b8c0b9951_0_907"/>
          <p:cNvSpPr txBox="1"/>
          <p:nvPr>
            <p:ph idx="1" type="body"/>
          </p:nvPr>
        </p:nvSpPr>
        <p:spPr>
          <a:xfrm>
            <a:off x="439201" y="887992"/>
            <a:ext cx="5708700" cy="2989800"/>
          </a:xfrm>
          <a:prstGeom prst="rect">
            <a:avLst/>
          </a:prstGeom>
          <a:noFill/>
          <a:ln>
            <a:noFill/>
          </a:ln>
        </p:spPr>
        <p:txBody>
          <a:bodyPr anchorCtr="0" anchor="t" bIns="0" lIns="0" spcFirstLastPara="1" rIns="0" wrap="square" tIns="0">
            <a:noAutofit/>
          </a:bodyPr>
          <a:lstStyle>
            <a:lvl1pPr indent="-228600" lvl="0" marL="457200" algn="l">
              <a:lnSpc>
                <a:spcPct val="111111"/>
              </a:lnSpc>
              <a:spcBef>
                <a:spcPts val="0"/>
              </a:spcBef>
              <a:spcAft>
                <a:spcPts val="0"/>
              </a:spcAft>
              <a:buClr>
                <a:schemeClr val="dk2"/>
              </a:buClr>
              <a:buSzPts val="3600"/>
              <a:buNone/>
              <a:defRPr b="1" sz="3600">
                <a:solidFill>
                  <a:schemeClr val="dk2"/>
                </a:solidFill>
                <a:latin typeface="Century Gothic"/>
                <a:ea typeface="Century Gothic"/>
                <a:cs typeface="Century Gothic"/>
                <a:sym typeface="Century Gothic"/>
              </a:defRPr>
            </a:lvl1pPr>
            <a:lvl2pPr indent="-228600" lvl="1" marL="914400" algn="l">
              <a:lnSpc>
                <a:spcPct val="135714"/>
              </a:lnSpc>
              <a:spcBef>
                <a:spcPts val="2400"/>
              </a:spcBef>
              <a:spcAft>
                <a:spcPts val="0"/>
              </a:spcAft>
              <a:buSzPts val="980"/>
              <a:buNone/>
              <a:defRPr b="0" sz="1400">
                <a:solidFill>
                  <a:schemeClr val="dk2"/>
                </a:solidFill>
              </a:defRPr>
            </a:lvl2pPr>
            <a:lvl3pPr indent="-228600" lvl="2" marL="1371600" algn="l">
              <a:lnSpc>
                <a:spcPct val="135714"/>
              </a:lnSpc>
              <a:spcBef>
                <a:spcPts val="2400"/>
              </a:spcBef>
              <a:spcAft>
                <a:spcPts val="0"/>
              </a:spcAft>
              <a:buClr>
                <a:schemeClr val="dk2"/>
              </a:buClr>
              <a:buSzPts val="980"/>
              <a:buNone/>
              <a:defRPr b="0" sz="1400">
                <a:solidFill>
                  <a:schemeClr val="dk2"/>
                </a:solidFill>
              </a:defRPr>
            </a:lvl3pPr>
            <a:lvl4pPr indent="-228600" lvl="3" marL="1828800" algn="l">
              <a:lnSpc>
                <a:spcPct val="135714"/>
              </a:lnSpc>
              <a:spcBef>
                <a:spcPts val="2400"/>
              </a:spcBef>
              <a:spcAft>
                <a:spcPts val="0"/>
              </a:spcAft>
              <a:buSzPts val="1400"/>
              <a:buNone/>
              <a:defRPr b="0" sz="1400">
                <a:solidFill>
                  <a:schemeClr val="dk2"/>
                </a:solidFill>
              </a:defRPr>
            </a:lvl4pPr>
            <a:lvl5pPr indent="-228600" lvl="4" marL="2286000" algn="l">
              <a:lnSpc>
                <a:spcPct val="135714"/>
              </a:lnSpc>
              <a:spcBef>
                <a:spcPts val="2400"/>
              </a:spcBef>
              <a:spcAft>
                <a:spcPts val="0"/>
              </a:spcAft>
              <a:buSzPts val="1400"/>
              <a:buNone/>
              <a:defRPr b="0" sz="1400">
                <a:solidFill>
                  <a:schemeClr val="dk2"/>
                </a:solidFill>
              </a:defRPr>
            </a:lvl5pPr>
            <a:lvl6pPr indent="-228600" lvl="5" marL="2743200" algn="l">
              <a:lnSpc>
                <a:spcPct val="135714"/>
              </a:lnSpc>
              <a:spcBef>
                <a:spcPts val="2400"/>
              </a:spcBef>
              <a:spcAft>
                <a:spcPts val="0"/>
              </a:spcAft>
              <a:buSzPts val="1400"/>
              <a:buNone/>
              <a:defRPr b="0" sz="1400">
                <a:solidFill>
                  <a:schemeClr val="dk2"/>
                </a:solidFill>
              </a:defRPr>
            </a:lvl6pPr>
            <a:lvl7pPr indent="-228600" lvl="6" marL="3200400" algn="l">
              <a:lnSpc>
                <a:spcPct val="135714"/>
              </a:lnSpc>
              <a:spcBef>
                <a:spcPts val="2400"/>
              </a:spcBef>
              <a:spcAft>
                <a:spcPts val="0"/>
              </a:spcAft>
              <a:buSzPts val="1400"/>
              <a:buNone/>
              <a:defRPr b="0" sz="1400">
                <a:solidFill>
                  <a:schemeClr val="dk2"/>
                </a:solidFill>
              </a:defRPr>
            </a:lvl7pPr>
            <a:lvl8pPr indent="-228600" lvl="7" marL="3657600" algn="l">
              <a:lnSpc>
                <a:spcPct val="135714"/>
              </a:lnSpc>
              <a:spcBef>
                <a:spcPts val="2400"/>
              </a:spcBef>
              <a:spcAft>
                <a:spcPts val="0"/>
              </a:spcAft>
              <a:buSzPts val="1400"/>
              <a:buNone/>
              <a:defRPr b="0" sz="1400">
                <a:solidFill>
                  <a:schemeClr val="dk2"/>
                </a:solidFill>
              </a:defRPr>
            </a:lvl8pPr>
            <a:lvl9pPr indent="-228600" lvl="8" marL="4114800" algn="l">
              <a:lnSpc>
                <a:spcPct val="135714"/>
              </a:lnSpc>
              <a:spcBef>
                <a:spcPts val="2400"/>
              </a:spcBef>
              <a:spcAft>
                <a:spcPts val="0"/>
              </a:spcAft>
              <a:buSzPts val="1400"/>
              <a:buNone/>
              <a:defRPr b="0" sz="1400">
                <a:solidFill>
                  <a:schemeClr val="dk2"/>
                </a:solidFill>
              </a:defRPr>
            </a:lvl9pPr>
          </a:lstStyle>
          <a:p/>
        </p:txBody>
      </p:sp>
      <p:pic>
        <p:nvPicPr>
          <p:cNvPr descr="A person posing for the camera&#10;&#10;Description generated with very high confidence" id="52" name="Google Shape;52;g10b8c0b9951_0_907"/>
          <p:cNvPicPr preferRelativeResize="0"/>
          <p:nvPr/>
        </p:nvPicPr>
        <p:blipFill rotWithShape="1">
          <a:blip r:embed="rId3">
            <a:alphaModFix/>
          </a:blip>
          <a:srcRect b="0" l="0" r="0" t="0"/>
          <a:stretch/>
        </p:blipFill>
        <p:spPr>
          <a:xfrm>
            <a:off x="5306796" y="0"/>
            <a:ext cx="3817325" cy="51450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Out Statement" showMasterSp="0">
  <p:cSld name="Pull Out Statement">
    <p:bg>
      <p:bgPr>
        <a:solidFill>
          <a:schemeClr val="accent3"/>
        </a:solidFill>
      </p:bgPr>
    </p:bg>
    <p:spTree>
      <p:nvGrpSpPr>
        <p:cNvPr id="53" name="Shape 53"/>
        <p:cNvGrpSpPr/>
        <p:nvPr/>
      </p:nvGrpSpPr>
      <p:grpSpPr>
        <a:xfrm>
          <a:off x="0" y="0"/>
          <a:ext cx="0" cy="0"/>
          <a:chOff x="0" y="0"/>
          <a:chExt cx="0" cy="0"/>
        </a:xfrm>
      </p:grpSpPr>
      <p:sp>
        <p:nvSpPr>
          <p:cNvPr id="54" name="Google Shape;54;g10b8c0b9951_0_911"/>
          <p:cNvSpPr/>
          <p:nvPr>
            <p:ph idx="2" type="pic"/>
          </p:nvPr>
        </p:nvSpPr>
        <p:spPr>
          <a:xfrm>
            <a:off x="5322628" y="0"/>
            <a:ext cx="3822900" cy="5144400"/>
          </a:xfrm>
          <a:prstGeom prst="rect">
            <a:avLst/>
          </a:prstGeom>
          <a:noFill/>
          <a:ln>
            <a:noFill/>
          </a:ln>
        </p:spPr>
      </p:sp>
      <p:sp>
        <p:nvSpPr>
          <p:cNvPr id="55" name="Google Shape;55;g10b8c0b9951_0_911"/>
          <p:cNvSpPr txBox="1"/>
          <p:nvPr>
            <p:ph type="title"/>
          </p:nvPr>
        </p:nvSpPr>
        <p:spPr>
          <a:xfrm>
            <a:off x="439199" y="1968420"/>
            <a:ext cx="4808700" cy="19542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10b8c0b9951_0_911"/>
          <p:cNvSpPr/>
          <p:nvPr/>
        </p:nvSpPr>
        <p:spPr>
          <a:xfrm>
            <a:off x="439200" y="1563082"/>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57" name="Google Shape;57;g10b8c0b9951_0_911"/>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18" Type="http://schemas.openxmlformats.org/officeDocument/2006/relationships/theme" Target="../theme/theme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0b8c0b9951_0_867"/>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1" name="Google Shape;11;g10b8c0b9951_0_867"/>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marR="0" rtl="0" algn="l">
              <a:lnSpc>
                <a:spcPct val="111111"/>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g10b8c0b9951_0_867"/>
          <p:cNvSpPr txBox="1"/>
          <p:nvPr>
            <p:ph idx="1" type="body"/>
          </p:nvPr>
        </p:nvSpPr>
        <p:spPr>
          <a:xfrm>
            <a:off x="439086" y="2099046"/>
            <a:ext cx="8280000" cy="22629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accent3"/>
              </a:buClr>
              <a:buSzPts val="2000"/>
              <a:buFont typeface="Arial"/>
              <a:buNone/>
              <a:defRPr b="1" i="0" sz="2000" u="none" cap="none" strike="noStrike">
                <a:solidFill>
                  <a:schemeClr val="accent3"/>
                </a:solidFill>
                <a:latin typeface="Ubuntu"/>
                <a:ea typeface="Ubuntu"/>
                <a:cs typeface="Ubuntu"/>
                <a:sym typeface="Ubuntu"/>
              </a:defRPr>
            </a:lvl1pPr>
            <a:lvl2pPr indent="-228600" lvl="1" marL="914400" marR="0" rtl="0" algn="l">
              <a:lnSpc>
                <a:spcPct val="120000"/>
              </a:lnSpc>
              <a:spcBef>
                <a:spcPts val="900"/>
              </a:spcBef>
              <a:spcAft>
                <a:spcPts val="0"/>
              </a:spcAft>
              <a:buClr>
                <a:schemeClr val="accent1"/>
              </a:buClr>
              <a:buSzPts val="1190"/>
              <a:buFont typeface="Arial"/>
              <a:buNone/>
              <a:defRPr b="1" i="0" sz="1700" u="none" cap="none" strike="noStrike">
                <a:solidFill>
                  <a:schemeClr val="dk2"/>
                </a:solidFill>
                <a:latin typeface="Ubuntu"/>
                <a:ea typeface="Ubuntu"/>
                <a:cs typeface="Ubuntu"/>
                <a:sym typeface="Ubuntu"/>
              </a:defRPr>
            </a:lvl2pPr>
            <a:lvl3pPr indent="-228600" lvl="2" marL="1371600" marR="0" rtl="0" algn="l">
              <a:lnSpc>
                <a:spcPct val="114285"/>
              </a:lnSpc>
              <a:spcBef>
                <a:spcPts val="500"/>
              </a:spcBef>
              <a:spcAft>
                <a:spcPts val="0"/>
              </a:spcAft>
              <a:buClr>
                <a:schemeClr val="dk2"/>
              </a:buClr>
              <a:buSzPts val="980"/>
              <a:buFont typeface="Arial"/>
              <a:buNone/>
              <a:defRPr b="0" i="0" sz="1400" u="none" cap="none" strike="noStrike">
                <a:solidFill>
                  <a:schemeClr val="dk2"/>
                </a:solidFill>
                <a:latin typeface="Ubuntu"/>
                <a:ea typeface="Ubuntu"/>
                <a:cs typeface="Ubuntu"/>
                <a:sym typeface="Ubuntu"/>
              </a:defRPr>
            </a:lvl3pPr>
            <a:lvl4pPr indent="-317500" lvl="3" marL="1828800" marR="0" rtl="0" algn="l">
              <a:lnSpc>
                <a:spcPct val="114285"/>
              </a:lnSpc>
              <a:spcBef>
                <a:spcPts val="500"/>
              </a:spcBef>
              <a:spcAft>
                <a:spcPts val="0"/>
              </a:spcAft>
              <a:buClr>
                <a:schemeClr val="accent3"/>
              </a:buClr>
              <a:buSzPts val="1400"/>
              <a:buFont typeface="Noto Sans Symbols"/>
              <a:buChar char="∙"/>
              <a:defRPr b="0" i="0" sz="1400" u="none" cap="none" strike="noStrike">
                <a:solidFill>
                  <a:schemeClr val="dk2"/>
                </a:solidFill>
                <a:latin typeface="Ubuntu"/>
                <a:ea typeface="Ubuntu"/>
                <a:cs typeface="Ubuntu"/>
                <a:sym typeface="Ubuntu"/>
              </a:defRPr>
            </a:lvl4pPr>
            <a:lvl5pPr indent="-317500" lvl="4" marL="22860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5pPr>
            <a:lvl6pPr indent="-317500" lvl="5" marL="27432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6pPr>
            <a:lvl7pPr indent="-317500" lvl="6" marL="32004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7pPr>
            <a:lvl8pPr indent="-317500" lvl="7" marL="36576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8pPr>
            <a:lvl9pPr indent="-317500" lvl="8" marL="4114800" marR="0" rtl="0" algn="l">
              <a:lnSpc>
                <a:spcPct val="114285"/>
              </a:lnSpc>
              <a:spcBef>
                <a:spcPts val="500"/>
              </a:spcBef>
              <a:spcAft>
                <a:spcPts val="50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9pPr>
          </a:lstStyle>
          <a:p/>
        </p:txBody>
      </p:sp>
      <p:sp>
        <p:nvSpPr>
          <p:cNvPr id="13" name="Google Shape;13;g10b8c0b9951_0_867"/>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pic>
        <p:nvPicPr>
          <p:cNvPr descr="A close up of a logo&#10;&#10;Description generated with very high confidence" id="14" name="Google Shape;14;g10b8c0b9951_0_867"/>
          <p:cNvPicPr preferRelativeResize="0"/>
          <p:nvPr/>
        </p:nvPicPr>
        <p:blipFill rotWithShape="1">
          <a:blip r:embed="rId1">
            <a:alphaModFix/>
          </a:blip>
          <a:srcRect b="0" l="0" r="0" t="0"/>
          <a:stretch/>
        </p:blipFill>
        <p:spPr>
          <a:xfrm>
            <a:off x="191175" y="4728025"/>
            <a:ext cx="891099" cy="225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8"/>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10" name="Google Shape;110;p18"/>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marR="0" rtl="0" algn="l">
              <a:lnSpc>
                <a:spcPct val="111111"/>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18"/>
          <p:cNvSpPr txBox="1"/>
          <p:nvPr>
            <p:ph idx="1" type="body"/>
          </p:nvPr>
        </p:nvSpPr>
        <p:spPr>
          <a:xfrm>
            <a:off x="439086" y="2099046"/>
            <a:ext cx="8280000" cy="2262813"/>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accent3"/>
              </a:buClr>
              <a:buSzPts val="2000"/>
              <a:buFont typeface="Arial"/>
              <a:buNone/>
              <a:defRPr b="1" i="0" sz="2000" u="none" cap="none" strike="noStrike">
                <a:solidFill>
                  <a:schemeClr val="accent3"/>
                </a:solidFill>
                <a:latin typeface="Ubuntu"/>
                <a:ea typeface="Ubuntu"/>
                <a:cs typeface="Ubuntu"/>
                <a:sym typeface="Ubuntu"/>
              </a:defRPr>
            </a:lvl1pPr>
            <a:lvl2pPr indent="-228600" lvl="1" marL="914400" marR="0" rtl="0" algn="l">
              <a:lnSpc>
                <a:spcPct val="120000"/>
              </a:lnSpc>
              <a:spcBef>
                <a:spcPts val="900"/>
              </a:spcBef>
              <a:spcAft>
                <a:spcPts val="0"/>
              </a:spcAft>
              <a:buClr>
                <a:schemeClr val="accent1"/>
              </a:buClr>
              <a:buSzPts val="1190"/>
              <a:buFont typeface="Arial"/>
              <a:buNone/>
              <a:defRPr b="1" i="0" sz="1700" u="none" cap="none" strike="noStrike">
                <a:solidFill>
                  <a:schemeClr val="dk2"/>
                </a:solidFill>
                <a:latin typeface="Ubuntu"/>
                <a:ea typeface="Ubuntu"/>
                <a:cs typeface="Ubuntu"/>
                <a:sym typeface="Ubuntu"/>
              </a:defRPr>
            </a:lvl2pPr>
            <a:lvl3pPr indent="-228600" lvl="2" marL="1371600" marR="0" rtl="0" algn="l">
              <a:lnSpc>
                <a:spcPct val="114285"/>
              </a:lnSpc>
              <a:spcBef>
                <a:spcPts val="500"/>
              </a:spcBef>
              <a:spcAft>
                <a:spcPts val="0"/>
              </a:spcAft>
              <a:buClr>
                <a:schemeClr val="dk2"/>
              </a:buClr>
              <a:buSzPts val="980"/>
              <a:buFont typeface="Arial"/>
              <a:buNone/>
              <a:defRPr b="0" i="0" sz="1400" u="none" cap="none" strike="noStrike">
                <a:solidFill>
                  <a:schemeClr val="dk2"/>
                </a:solidFill>
                <a:latin typeface="Ubuntu"/>
                <a:ea typeface="Ubuntu"/>
                <a:cs typeface="Ubuntu"/>
                <a:sym typeface="Ubuntu"/>
              </a:defRPr>
            </a:lvl3pPr>
            <a:lvl4pPr indent="-317500" lvl="3" marL="1828800" marR="0" rtl="0" algn="l">
              <a:lnSpc>
                <a:spcPct val="114285"/>
              </a:lnSpc>
              <a:spcBef>
                <a:spcPts val="500"/>
              </a:spcBef>
              <a:spcAft>
                <a:spcPts val="0"/>
              </a:spcAft>
              <a:buClr>
                <a:schemeClr val="accent3"/>
              </a:buClr>
              <a:buSzPts val="1400"/>
              <a:buFont typeface="Noto Sans Symbols"/>
              <a:buChar char="∙"/>
              <a:defRPr b="0" i="0" sz="1400" u="none" cap="none" strike="noStrike">
                <a:solidFill>
                  <a:schemeClr val="dk2"/>
                </a:solidFill>
                <a:latin typeface="Ubuntu"/>
                <a:ea typeface="Ubuntu"/>
                <a:cs typeface="Ubuntu"/>
                <a:sym typeface="Ubuntu"/>
              </a:defRPr>
            </a:lvl4pPr>
            <a:lvl5pPr indent="-317500" lvl="4" marL="22860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5pPr>
            <a:lvl6pPr indent="-317500" lvl="5" marL="27432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6pPr>
            <a:lvl7pPr indent="-317500" lvl="6" marL="32004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7pPr>
            <a:lvl8pPr indent="-317500" lvl="7" marL="36576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8pPr>
            <a:lvl9pPr indent="-317500" lvl="8" marL="4114800" marR="0" rtl="0" algn="l">
              <a:lnSpc>
                <a:spcPct val="114285"/>
              </a:lnSpc>
              <a:spcBef>
                <a:spcPts val="500"/>
              </a:spcBef>
              <a:spcAft>
                <a:spcPts val="50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9pPr>
          </a:lstStyle>
          <a:p/>
        </p:txBody>
      </p:sp>
      <p:sp>
        <p:nvSpPr>
          <p:cNvPr id="112" name="Google Shape;112;p18"/>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113" name="Google Shape;113;p18"/>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a:t>
            </a:r>
            <a:endParaRPr b="0" i="0" sz="1400" u="none" cap="none" strike="noStrike">
              <a:solidFill>
                <a:srgbClr val="000000"/>
              </a:solidFill>
              <a:latin typeface="Arial"/>
              <a:ea typeface="Arial"/>
              <a:cs typeface="Arial"/>
              <a:sym typeface="Arial"/>
            </a:endParaRPr>
          </a:p>
        </p:txBody>
      </p:sp>
      <p:sp>
        <p:nvSpPr>
          <p:cNvPr id="114" name="Google Shape;114;p18"/>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accent3"/>
                </a:solidFill>
                <a:latin typeface="Ubuntu"/>
                <a:ea typeface="Ubuntu"/>
                <a:cs typeface="Ubuntu"/>
                <a:sym typeface="Ubuntu"/>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jpg"/><Relationship Id="rId4" Type="http://schemas.openxmlformats.org/officeDocument/2006/relationships/hyperlink" Target="https://www.studiosity.com/blog/how-i-used-studiosity-to-get-a-97.60-atar-and-have-fun-while-doing-it"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38.png"/><Relationship Id="rId9" Type="http://schemas.openxmlformats.org/officeDocument/2006/relationships/image" Target="../media/image31.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30.png"/></Relationships>
</file>

<file path=ppt/slides/_rels/slide17.xml.rels><?xml version="1.0" encoding="UTF-8" standalone="yes"?><Relationships xmlns="http://schemas.openxmlformats.org/package/2006/relationships"><Relationship Id="rId20" Type="http://schemas.openxmlformats.org/officeDocument/2006/relationships/image" Target="../media/image57.png"/><Relationship Id="rId22" Type="http://schemas.openxmlformats.org/officeDocument/2006/relationships/image" Target="../media/image61.png"/><Relationship Id="rId21" Type="http://schemas.openxmlformats.org/officeDocument/2006/relationships/image" Target="../media/image56.png"/><Relationship Id="rId24" Type="http://schemas.openxmlformats.org/officeDocument/2006/relationships/image" Target="../media/image62.png"/><Relationship Id="rId23"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6.png"/><Relationship Id="rId26" Type="http://schemas.openxmlformats.org/officeDocument/2006/relationships/image" Target="../media/image60.png"/><Relationship Id="rId25" Type="http://schemas.openxmlformats.org/officeDocument/2006/relationships/image" Target="../media/image64.png"/><Relationship Id="rId5" Type="http://schemas.openxmlformats.org/officeDocument/2006/relationships/image" Target="../media/image41.jp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11" Type="http://schemas.openxmlformats.org/officeDocument/2006/relationships/image" Target="../media/image48.png"/><Relationship Id="rId10" Type="http://schemas.openxmlformats.org/officeDocument/2006/relationships/image" Target="../media/image50.png"/><Relationship Id="rId13" Type="http://schemas.openxmlformats.org/officeDocument/2006/relationships/image" Target="../media/image51.png"/><Relationship Id="rId12" Type="http://schemas.openxmlformats.org/officeDocument/2006/relationships/image" Target="../media/image47.png"/><Relationship Id="rId15" Type="http://schemas.openxmlformats.org/officeDocument/2006/relationships/image" Target="../media/image59.jpg"/><Relationship Id="rId14" Type="http://schemas.openxmlformats.org/officeDocument/2006/relationships/image" Target="../media/image49.png"/><Relationship Id="rId17" Type="http://schemas.openxmlformats.org/officeDocument/2006/relationships/image" Target="../media/image53.png"/><Relationship Id="rId16" Type="http://schemas.openxmlformats.org/officeDocument/2006/relationships/image" Target="../media/image55.png"/><Relationship Id="rId19" Type="http://schemas.openxmlformats.org/officeDocument/2006/relationships/image" Target="../media/image58.jpg"/><Relationship Id="rId18" Type="http://schemas.openxmlformats.org/officeDocument/2006/relationships/image" Target="../media/image5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0b8c0b9951_0_649"/>
          <p:cNvSpPr txBox="1"/>
          <p:nvPr>
            <p:ph type="ctrTitle"/>
          </p:nvPr>
        </p:nvSpPr>
        <p:spPr>
          <a:xfrm>
            <a:off x="474550" y="1255325"/>
            <a:ext cx="5388000" cy="1318200"/>
          </a:xfrm>
          <a:prstGeom prst="rect">
            <a:avLst/>
          </a:prstGeom>
          <a:noFill/>
          <a:ln>
            <a:noFill/>
          </a:ln>
        </p:spPr>
        <p:txBody>
          <a:bodyPr anchorCtr="0" anchor="t" bIns="0" lIns="0" spcFirstLastPara="1" rIns="0" wrap="square" tIns="0">
            <a:noAutofit/>
          </a:bodyPr>
          <a:lstStyle/>
          <a:p>
            <a:pPr indent="0" lvl="0" marL="0" rtl="0" algn="l">
              <a:lnSpc>
                <a:spcPct val="50000"/>
              </a:lnSpc>
              <a:spcBef>
                <a:spcPts val="0"/>
              </a:spcBef>
              <a:spcAft>
                <a:spcPts val="0"/>
              </a:spcAft>
              <a:buClr>
                <a:schemeClr val="dk2"/>
              </a:buClr>
              <a:buSzPts val="4400"/>
              <a:buFont typeface="Century Gothic"/>
              <a:buNone/>
            </a:pPr>
            <a:r>
              <a:rPr lang="en-AU" sz="4100">
                <a:solidFill>
                  <a:srgbClr val="FFFFFF"/>
                </a:solidFill>
                <a:latin typeface="Century Gothic"/>
                <a:ea typeface="Century Gothic"/>
                <a:cs typeface="Century Gothic"/>
                <a:sym typeface="Century Gothic"/>
              </a:rPr>
              <a:t>Stuck? Get unstuck.</a:t>
            </a:r>
            <a:r>
              <a:rPr lang="en-AU" sz="4400">
                <a:solidFill>
                  <a:srgbClr val="FFFFFF"/>
                </a:solidFill>
                <a:latin typeface="Century Gothic"/>
                <a:ea typeface="Century Gothic"/>
                <a:cs typeface="Century Gothic"/>
                <a:sym typeface="Century Gothic"/>
              </a:rPr>
              <a:t> </a:t>
            </a:r>
            <a:br>
              <a:rPr lang="en-AU" sz="2600">
                <a:solidFill>
                  <a:srgbClr val="FFFFFF"/>
                </a:solidFill>
                <a:latin typeface="Century Gothic"/>
                <a:ea typeface="Century Gothic"/>
                <a:cs typeface="Century Gothic"/>
                <a:sym typeface="Century Gothic"/>
              </a:rPr>
            </a:br>
            <a:endParaRPr sz="2600">
              <a:solidFill>
                <a:srgbClr val="FFFFFF"/>
              </a:solidFill>
              <a:latin typeface="Century Gothic"/>
              <a:ea typeface="Century Gothic"/>
              <a:cs typeface="Century Gothic"/>
              <a:sym typeface="Century Gothic"/>
            </a:endParaRPr>
          </a:p>
          <a:p>
            <a:pPr indent="0" lvl="0" marL="0" rtl="0" algn="l">
              <a:lnSpc>
                <a:spcPct val="80000"/>
              </a:lnSpc>
              <a:spcBef>
                <a:spcPts val="0"/>
              </a:spcBef>
              <a:spcAft>
                <a:spcPts val="0"/>
              </a:spcAft>
              <a:buClr>
                <a:schemeClr val="dk2"/>
              </a:buClr>
              <a:buSzPts val="4400"/>
              <a:buFont typeface="Century Gothic"/>
              <a:buNone/>
            </a:pPr>
            <a:r>
              <a:rPr b="0" lang="en-AU" sz="2500">
                <a:solidFill>
                  <a:srgbClr val="FFFFFF"/>
                </a:solidFill>
                <a:latin typeface="Century Gothic"/>
                <a:ea typeface="Century Gothic"/>
                <a:cs typeface="Century Gothic"/>
                <a:sym typeface="Century Gothic"/>
              </a:rPr>
              <a:t>How to unlock your free, personal anytime, anywhere study help.</a:t>
            </a:r>
            <a:r>
              <a:rPr b="0" lang="en-AU" sz="3300">
                <a:solidFill>
                  <a:srgbClr val="FFFFFF"/>
                </a:solidFill>
                <a:latin typeface="Century Gothic"/>
                <a:ea typeface="Century Gothic"/>
                <a:cs typeface="Century Gothic"/>
                <a:sym typeface="Century Gothic"/>
              </a:rPr>
              <a:t> </a:t>
            </a:r>
            <a:endParaRPr b="0">
              <a:solidFill>
                <a:srgbClr val="FFFFFF"/>
              </a:solidFill>
              <a:latin typeface="Century Gothic"/>
              <a:ea typeface="Century Gothic"/>
              <a:cs typeface="Century Gothic"/>
              <a:sym typeface="Century Gothic"/>
            </a:endParaRPr>
          </a:p>
        </p:txBody>
      </p:sp>
      <p:sp>
        <p:nvSpPr>
          <p:cNvPr id="233" name="Google Shape;233;g10b8c0b9951_0_649"/>
          <p:cNvSpPr/>
          <p:nvPr/>
        </p:nvSpPr>
        <p:spPr>
          <a:xfrm>
            <a:off x="474550" y="3385932"/>
            <a:ext cx="3388800" cy="1428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Century Gothic"/>
                <a:ea typeface="Century Gothic"/>
                <a:cs typeface="Century Gothic"/>
                <a:sym typeface="Century Gothic"/>
              </a:rPr>
              <a:t>Your logo</a:t>
            </a:r>
            <a:endParaRPr b="0" i="0" sz="1400" u="none" cap="none" strike="noStrike">
              <a:solidFill>
                <a:srgbClr val="000000"/>
              </a:solidFill>
              <a:latin typeface="Century Gothic"/>
              <a:ea typeface="Century Gothic"/>
              <a:cs typeface="Century Gothic"/>
              <a:sym typeface="Century Gothic"/>
            </a:endParaRPr>
          </a:p>
        </p:txBody>
      </p:sp>
      <p:pic>
        <p:nvPicPr>
          <p:cNvPr id="234" name="Google Shape;234;g10b8c0b9951_0_649"/>
          <p:cNvPicPr preferRelativeResize="0"/>
          <p:nvPr/>
        </p:nvPicPr>
        <p:blipFill rotWithShape="1">
          <a:blip r:embed="rId3">
            <a:alphaModFix/>
          </a:blip>
          <a:srcRect b="0" l="0" r="0" t="0"/>
          <a:stretch/>
        </p:blipFill>
        <p:spPr>
          <a:xfrm>
            <a:off x="6310356" y="3831665"/>
            <a:ext cx="2178202" cy="552001"/>
          </a:xfrm>
          <a:prstGeom prst="rect">
            <a:avLst/>
          </a:prstGeom>
          <a:noFill/>
          <a:ln>
            <a:noFill/>
          </a:ln>
        </p:spPr>
      </p:pic>
      <p:sp>
        <p:nvSpPr>
          <p:cNvPr id="235" name="Google Shape;235;g10b8c0b9951_0_649"/>
          <p:cNvSpPr txBox="1"/>
          <p:nvPr/>
        </p:nvSpPr>
        <p:spPr>
          <a:xfrm>
            <a:off x="6525944" y="3456878"/>
            <a:ext cx="1747025"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400" u="none" cap="none" strike="noStrike">
                <a:solidFill>
                  <a:schemeClr val="lt1"/>
                </a:solidFill>
                <a:latin typeface="Century Gothic"/>
                <a:ea typeface="Century Gothic"/>
                <a:cs typeface="Century Gothic"/>
                <a:sym typeface="Century Gothic"/>
              </a:rPr>
              <a:t>Powered by: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0b8c0b9951_0_745"/>
          <p:cNvSpPr txBox="1"/>
          <p:nvPr>
            <p:ph type="title"/>
          </p:nvPr>
        </p:nvSpPr>
        <p:spPr>
          <a:xfrm>
            <a:off x="435458" y="340296"/>
            <a:ext cx="4785300" cy="95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And then?</a:t>
            </a:r>
            <a:endParaRPr>
              <a:latin typeface="Century Gothic"/>
              <a:ea typeface="Century Gothic"/>
              <a:cs typeface="Century Gothic"/>
              <a:sym typeface="Century Gothic"/>
            </a:endParaRPr>
          </a:p>
        </p:txBody>
      </p:sp>
      <p:sp>
        <p:nvSpPr>
          <p:cNvPr id="339" name="Google Shape;339;g10b8c0b9951_0_745"/>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40" name="Google Shape;340;g10b8c0b9951_0_745"/>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41" name="Google Shape;341;g10b8c0b9951_0_745"/>
          <p:cNvSpPr txBox="1"/>
          <p:nvPr/>
        </p:nvSpPr>
        <p:spPr>
          <a:xfrm>
            <a:off x="399162" y="1117334"/>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AU" sz="1600" u="none" cap="none" strike="noStrike">
                <a:solidFill>
                  <a:schemeClr val="dk1"/>
                </a:solidFill>
                <a:latin typeface="Century Gothic"/>
                <a:ea typeface="Century Gothic"/>
                <a:cs typeface="Century Gothic"/>
                <a:sym typeface="Century Gothic"/>
              </a:rPr>
              <a:t>Later this week, maybe Sunday afternoon:</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600"/>
              <a:buFont typeface="Arial"/>
              <a:buNone/>
            </a:pPr>
            <a:r>
              <a:rPr b="1" i="0" lang="en-AU" sz="1600" u="none" cap="none" strike="noStrike">
                <a:solidFill>
                  <a:schemeClr val="dk1"/>
                </a:solidFill>
                <a:latin typeface="Century Gothic"/>
                <a:ea typeface="Century Gothic"/>
                <a:cs typeface="Century Gothic"/>
                <a:sym typeface="Century Gothic"/>
              </a:rPr>
              <a:t>1. </a:t>
            </a:r>
            <a:r>
              <a:rPr b="0" i="0" lang="en-AU" sz="1600" u="none" cap="none" strike="noStrike">
                <a:solidFill>
                  <a:schemeClr val="dk1"/>
                </a:solidFill>
                <a:latin typeface="Century Gothic"/>
                <a:ea typeface="Century Gothic"/>
                <a:cs typeface="Century Gothic"/>
                <a:sym typeface="Century Gothic"/>
              </a:rPr>
              <a:t>Choose a maths or chemistry, biology, or physics question from your homework.</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600"/>
              <a:buFont typeface="Arial"/>
              <a:buNone/>
            </a:pPr>
            <a:r>
              <a:rPr b="1" i="0" lang="en-AU" sz="1600" u="none" cap="none" strike="noStrike">
                <a:solidFill>
                  <a:schemeClr val="dk1"/>
                </a:solidFill>
                <a:latin typeface="Century Gothic"/>
                <a:ea typeface="Century Gothic"/>
                <a:cs typeface="Century Gothic"/>
                <a:sym typeface="Century Gothic"/>
              </a:rPr>
              <a:t>2. </a:t>
            </a:r>
            <a:r>
              <a:rPr b="0" i="0" lang="en-AU" sz="1600" u="none" cap="none" strike="noStrike">
                <a:solidFill>
                  <a:schemeClr val="dk1"/>
                </a:solidFill>
                <a:latin typeface="Century Gothic"/>
                <a:ea typeface="Century Gothic"/>
                <a:cs typeface="Century Gothic"/>
                <a:sym typeface="Century Gothic"/>
              </a:rPr>
              <a:t>Use the “Connect Live” option.</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600"/>
              <a:buFont typeface="Arial"/>
              <a:buNone/>
            </a:pPr>
            <a:r>
              <a:rPr b="1" i="0" lang="en-AU" sz="1600" u="none" cap="none" strike="noStrike">
                <a:solidFill>
                  <a:schemeClr val="dk1"/>
                </a:solidFill>
                <a:latin typeface="Century Gothic"/>
                <a:ea typeface="Century Gothic"/>
                <a:cs typeface="Century Gothic"/>
                <a:sym typeface="Century Gothic"/>
              </a:rPr>
              <a:t>3. </a:t>
            </a:r>
            <a:r>
              <a:rPr b="0" i="0" lang="en-AU" sz="1600" u="none" cap="none" strike="noStrike">
                <a:solidFill>
                  <a:schemeClr val="dk1"/>
                </a:solidFill>
                <a:latin typeface="Century Gothic"/>
                <a:ea typeface="Century Gothic"/>
                <a:cs typeface="Century Gothic"/>
                <a:sym typeface="Century Gothic"/>
              </a:rPr>
              <a:t>Have a great chat with a real person, to get ‘help not answers’, to make you feel more confident about your study this term.</a:t>
            </a:r>
            <a:endParaRPr b="0" i="0" sz="1400" u="none" cap="none" strike="noStrike">
              <a:solidFill>
                <a:srgbClr val="000000"/>
              </a:solidFill>
              <a:latin typeface="Century Gothic"/>
              <a:ea typeface="Century Gothic"/>
              <a:cs typeface="Century Gothic"/>
              <a:sym typeface="Century Gothic"/>
            </a:endParaRPr>
          </a:p>
        </p:txBody>
      </p:sp>
      <p:sp>
        <p:nvSpPr>
          <p:cNvPr id="342" name="Google Shape;342;g10b8c0b9951_0_745"/>
          <p:cNvSpPr/>
          <p:nvPr/>
        </p:nvSpPr>
        <p:spPr>
          <a:xfrm>
            <a:off x="6760329" y="4224236"/>
            <a:ext cx="1080000" cy="921000"/>
          </a:xfrm>
          <a:prstGeom prst="roundRect">
            <a:avLst>
              <a:gd fmla="val 0" name="adj"/>
            </a:avLst>
          </a:prstGeom>
          <a:gradFill>
            <a:gsLst>
              <a:gs pos="0">
                <a:srgbClr val="858585"/>
              </a:gs>
              <a:gs pos="18000">
                <a:srgbClr val="858585"/>
              </a:gs>
              <a:gs pos="52999">
                <a:srgbClr val="C0C0C0"/>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43" name="Google Shape;343;g10b8c0b9951_0_745"/>
          <p:cNvSpPr/>
          <p:nvPr/>
        </p:nvSpPr>
        <p:spPr>
          <a:xfrm>
            <a:off x="6760330" y="268287"/>
            <a:ext cx="1080000" cy="46920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44" name="Google Shape;344;g10b8c0b9951_0_745"/>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345" name="Google Shape;345;g10b8c0b9951_0_745"/>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346" name="Google Shape;346;g10b8c0b9951_0_745"/>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g10b8c0b9951_0_758"/>
          <p:cNvPicPr preferRelativeResize="0"/>
          <p:nvPr>
            <p:ph idx="2" type="pic"/>
          </p:nvPr>
        </p:nvPicPr>
        <p:blipFill rotWithShape="1">
          <a:blip r:embed="rId3">
            <a:alphaModFix/>
          </a:blip>
          <a:srcRect b="0" l="1295" r="1295" t="0"/>
          <a:stretch/>
        </p:blipFill>
        <p:spPr>
          <a:xfrm>
            <a:off x="5427786" y="0"/>
            <a:ext cx="3717803" cy="5144400"/>
          </a:xfrm>
          <a:prstGeom prst="rect">
            <a:avLst/>
          </a:prstGeom>
          <a:solidFill>
            <a:schemeClr val="lt1"/>
          </a:solidFill>
          <a:ln cap="flat" cmpd="sng" w="9525">
            <a:solidFill>
              <a:schemeClr val="lt1"/>
            </a:solidFill>
            <a:prstDash val="solid"/>
            <a:round/>
            <a:headEnd len="sm" w="sm" type="none"/>
            <a:tailEnd len="sm" w="sm" type="none"/>
          </a:ln>
        </p:spPr>
      </p:pic>
      <p:sp>
        <p:nvSpPr>
          <p:cNvPr id="353" name="Google Shape;353;g10b8c0b9951_0_758"/>
          <p:cNvSpPr/>
          <p:nvPr/>
        </p:nvSpPr>
        <p:spPr>
          <a:xfrm>
            <a:off x="8555831" y="4521238"/>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54" name="Google Shape;354;g10b8c0b9951_0_758"/>
          <p:cNvSpPr txBox="1"/>
          <p:nvPr>
            <p:ph type="title"/>
          </p:nvPr>
        </p:nvSpPr>
        <p:spPr>
          <a:xfrm>
            <a:off x="439200" y="373575"/>
            <a:ext cx="5880900" cy="6696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So there is an app?</a:t>
            </a:r>
            <a:endParaRPr u="sng">
              <a:latin typeface="Century Gothic"/>
              <a:ea typeface="Century Gothic"/>
              <a:cs typeface="Century Gothic"/>
              <a:sym typeface="Century Gothic"/>
            </a:endParaRPr>
          </a:p>
        </p:txBody>
      </p:sp>
      <p:pic>
        <p:nvPicPr>
          <p:cNvPr id="355" name="Google Shape;355;g10b8c0b9951_0_758"/>
          <p:cNvPicPr preferRelativeResize="0"/>
          <p:nvPr/>
        </p:nvPicPr>
        <p:blipFill rotWithShape="1">
          <a:blip r:embed="rId4">
            <a:alphaModFix/>
          </a:blip>
          <a:srcRect b="0" l="0" r="0" t="0"/>
          <a:stretch/>
        </p:blipFill>
        <p:spPr>
          <a:xfrm>
            <a:off x="6354491" y="220537"/>
            <a:ext cx="2448272" cy="4320479"/>
          </a:xfrm>
          <a:prstGeom prst="rect">
            <a:avLst/>
          </a:prstGeom>
          <a:noFill/>
          <a:ln>
            <a:noFill/>
          </a:ln>
        </p:spPr>
      </p:pic>
      <p:pic>
        <p:nvPicPr>
          <p:cNvPr id="356" name="Google Shape;356;g10b8c0b9951_0_758"/>
          <p:cNvPicPr preferRelativeResize="0"/>
          <p:nvPr/>
        </p:nvPicPr>
        <p:blipFill rotWithShape="1">
          <a:blip r:embed="rId5">
            <a:alphaModFix/>
          </a:blip>
          <a:srcRect b="0" l="0" r="0" t="0"/>
          <a:stretch/>
        </p:blipFill>
        <p:spPr>
          <a:xfrm>
            <a:off x="6685720" y="772344"/>
            <a:ext cx="1775505" cy="3182804"/>
          </a:xfrm>
          <a:prstGeom prst="rect">
            <a:avLst/>
          </a:prstGeom>
          <a:noFill/>
          <a:ln>
            <a:noFill/>
          </a:ln>
        </p:spPr>
      </p:pic>
      <p:sp>
        <p:nvSpPr>
          <p:cNvPr id="357" name="Google Shape;357;g10b8c0b9951_0_758"/>
          <p:cNvSpPr txBox="1"/>
          <p:nvPr/>
        </p:nvSpPr>
        <p:spPr>
          <a:xfrm>
            <a:off x="441340" y="1296805"/>
            <a:ext cx="4820700" cy="2262900"/>
          </a:xfrm>
          <a:prstGeom prst="rect">
            <a:avLst/>
          </a:prstGeom>
          <a:noFill/>
          <a:ln>
            <a:noFill/>
          </a:ln>
        </p:spPr>
        <p:txBody>
          <a:bodyPr anchorCtr="0" anchor="t" bIns="45700" lIns="91425" spcFirstLastPara="1" rIns="91425" wrap="square" tIns="45700">
            <a:noAutofit/>
          </a:bodyPr>
          <a:lstStyle/>
          <a:p>
            <a:pPr indent="0" lvl="1" marL="0" marR="0" rtl="0" algn="l">
              <a:lnSpc>
                <a:spcPct val="1275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When you open your account, you can access the mobile app for free.</a:t>
            </a:r>
            <a:endParaRPr/>
          </a:p>
          <a:p>
            <a:pPr indent="0" lvl="1" marL="0" marR="0" rtl="0" algn="l">
              <a:lnSpc>
                <a:spcPct val="1275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Save a question for later</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Snap &amp; upload a photo of a problem</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Get notifications and review your Writing Feedback</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Use voice-to-text</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Review past sessions</a:t>
            </a:r>
            <a:endParaRPr b="0" i="0" sz="1400" u="none" cap="none" strike="noStrike">
              <a:solidFill>
                <a:srgbClr val="000000"/>
              </a:solidFill>
              <a:latin typeface="Century Gothic"/>
              <a:ea typeface="Century Gothic"/>
              <a:cs typeface="Century Gothic"/>
              <a:sym typeface="Century Gothic"/>
            </a:endParaRPr>
          </a:p>
        </p:txBody>
      </p:sp>
      <p:pic>
        <p:nvPicPr>
          <p:cNvPr id="358" name="Google Shape;358;g10b8c0b9951_0_758"/>
          <p:cNvPicPr preferRelativeResize="0"/>
          <p:nvPr/>
        </p:nvPicPr>
        <p:blipFill rotWithShape="1">
          <a:blip r:embed="rId6">
            <a:alphaModFix/>
          </a:blip>
          <a:srcRect b="0" l="0" r="0" t="0"/>
          <a:stretch/>
        </p:blipFill>
        <p:spPr>
          <a:xfrm>
            <a:off x="1894176" y="3840594"/>
            <a:ext cx="778103" cy="229108"/>
          </a:xfrm>
          <a:prstGeom prst="rect">
            <a:avLst/>
          </a:prstGeom>
          <a:noFill/>
          <a:ln>
            <a:noFill/>
          </a:ln>
        </p:spPr>
      </p:pic>
      <p:pic>
        <p:nvPicPr>
          <p:cNvPr id="359" name="Google Shape;359;g10b8c0b9951_0_758"/>
          <p:cNvPicPr preferRelativeResize="0"/>
          <p:nvPr/>
        </p:nvPicPr>
        <p:blipFill rotWithShape="1">
          <a:blip r:embed="rId7">
            <a:alphaModFix/>
          </a:blip>
          <a:srcRect b="0" l="0" r="0" t="0"/>
          <a:stretch/>
        </p:blipFill>
        <p:spPr>
          <a:xfrm>
            <a:off x="990266" y="3840594"/>
            <a:ext cx="768078" cy="226156"/>
          </a:xfrm>
          <a:prstGeom prst="rect">
            <a:avLst/>
          </a:prstGeom>
          <a:noFill/>
          <a:ln>
            <a:noFill/>
          </a:ln>
        </p:spPr>
      </p:pic>
      <p:sp>
        <p:nvSpPr>
          <p:cNvPr id="360" name="Google Shape;360;g10b8c0b9951_0_758"/>
          <p:cNvSpPr txBox="1"/>
          <p:nvPr/>
        </p:nvSpPr>
        <p:spPr>
          <a:xfrm>
            <a:off x="8613478" y="4565985"/>
            <a:ext cx="326700" cy="1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1"/>
                </a:solidFill>
                <a:latin typeface="Century Gothic"/>
                <a:ea typeface="Century Gothic"/>
                <a:cs typeface="Century Gothic"/>
                <a:sym typeface="Century Gothic"/>
              </a:rPr>
              <a:t>‹#›</a:t>
            </a:fld>
            <a:endParaRPr b="1" i="0" sz="1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10b8c0b9951_0_771"/>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66" name="Google Shape;366;g10b8c0b9951_0_771"/>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That’s great, but I’d like even more.</a:t>
            </a:r>
            <a:endParaRPr>
              <a:latin typeface="Century Gothic"/>
              <a:ea typeface="Century Gothic"/>
              <a:cs typeface="Century Gothic"/>
              <a:sym typeface="Century Gothic"/>
            </a:endParaRPr>
          </a:p>
        </p:txBody>
      </p:sp>
      <p:sp>
        <p:nvSpPr>
          <p:cNvPr id="367" name="Google Shape;367;g10b8c0b9951_0_771"/>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pic>
        <p:nvPicPr>
          <p:cNvPr id="368" name="Google Shape;368;g10b8c0b9951_0_771"/>
          <p:cNvPicPr preferRelativeResize="0"/>
          <p:nvPr/>
        </p:nvPicPr>
        <p:blipFill rotWithShape="1">
          <a:blip r:embed="rId3">
            <a:alphaModFix/>
          </a:blip>
          <a:srcRect b="0" l="0" r="0" t="0"/>
          <a:stretch/>
        </p:blipFill>
        <p:spPr>
          <a:xfrm>
            <a:off x="4572794" y="1694631"/>
            <a:ext cx="4388144" cy="2490271"/>
          </a:xfrm>
          <a:prstGeom prst="rect">
            <a:avLst/>
          </a:prstGeom>
          <a:noFill/>
          <a:ln>
            <a:noFill/>
          </a:ln>
        </p:spPr>
      </p:pic>
      <p:sp>
        <p:nvSpPr>
          <p:cNvPr id="369" name="Google Shape;369;g10b8c0b9951_0_771"/>
          <p:cNvSpPr txBox="1"/>
          <p:nvPr/>
        </p:nvSpPr>
        <p:spPr>
          <a:xfrm>
            <a:off x="404477" y="1785597"/>
            <a:ext cx="42531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Century Gothic"/>
                <a:ea typeface="Century Gothic"/>
                <a:cs typeface="Century Gothic"/>
                <a:sym typeface="Century Gothic"/>
              </a:rPr>
              <a:t>You can practice your skills with quizzes.</a:t>
            </a:r>
            <a:endParaRPr b="1"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Your Studiosity dashboard includes access to over 750 practice quizzes.</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These quizzes are available across English, Maths, Chemistry, Physics and Biology.</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0b8c0b9951_0_779"/>
          <p:cNvSpPr txBox="1"/>
          <p:nvPr>
            <p:ph type="title"/>
          </p:nvPr>
        </p:nvSpPr>
        <p:spPr>
          <a:xfrm>
            <a:off x="446327" y="988368"/>
            <a:ext cx="4785300" cy="23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000"/>
              <a:buFont typeface="Century Gothic"/>
              <a:buNone/>
            </a:pPr>
            <a:r>
              <a:rPr b="0" lang="en-AU" sz="900">
                <a:latin typeface="Century Gothic"/>
                <a:ea typeface="Century Gothic"/>
                <a:cs typeface="Century Gothic"/>
                <a:sym typeface="Century Gothic"/>
              </a:rPr>
              <a:t>But I don’t want to ask a silly question.</a:t>
            </a:r>
            <a:endParaRPr b="0" sz="900">
              <a:latin typeface="Century Gothic"/>
              <a:ea typeface="Century Gothic"/>
              <a:cs typeface="Century Gothic"/>
              <a:sym typeface="Century Gothic"/>
            </a:endParaRPr>
          </a:p>
        </p:txBody>
      </p:sp>
      <p:sp>
        <p:nvSpPr>
          <p:cNvPr id="376" name="Google Shape;376;g10b8c0b9951_0_77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77" name="Google Shape;377;g10b8c0b9951_0_779"/>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78" name="Google Shape;378;g10b8c0b9951_0_779"/>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79" name="Google Shape;379;g10b8c0b9951_0_779"/>
          <p:cNvSpPr txBox="1"/>
          <p:nvPr/>
        </p:nvSpPr>
        <p:spPr>
          <a:xfrm>
            <a:off x="362867" y="1636440"/>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Century Gothic"/>
                <a:ea typeface="Century Gothic"/>
                <a:cs typeface="Century Gothic"/>
                <a:sym typeface="Century Gothic"/>
              </a:rPr>
              <a:t>There’s no such thing as a silly question in Studiosity. If you don’t know, if you’re getting frustrated, if you want to think ‘out loud’ – ask</a:t>
            </a:r>
            <a:r>
              <a:rPr b="0" i="1" lang="en-AU" sz="1600" u="none" cap="none" strike="noStrike">
                <a:solidFill>
                  <a:srgbClr val="000000"/>
                </a:solidFill>
                <a:latin typeface="Century Gothic"/>
                <a:ea typeface="Century Gothic"/>
                <a:cs typeface="Century Gothic"/>
                <a:sym typeface="Century Gothic"/>
              </a:rPr>
              <a:t>!</a:t>
            </a:r>
            <a:endParaRPr b="0" i="1"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rgbClr val="000000"/>
                </a:solidFill>
                <a:latin typeface="Century Gothic"/>
                <a:ea typeface="Century Gothic"/>
                <a:cs typeface="Century Gothic"/>
                <a:sym typeface="Century Gothic"/>
              </a:rPr>
              <a:t>But you have to decide to reach out. You get to decide how this year will go.</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rgbClr val="000000"/>
                </a:solidFill>
                <a:latin typeface="Century Gothic"/>
                <a:ea typeface="Century Gothic"/>
                <a:cs typeface="Century Gothic"/>
                <a:sym typeface="Century Gothic"/>
              </a:rPr>
              <a:t>Log into your Studiosity account, ask your question, upload your file. Feel better.</a:t>
            </a:r>
            <a:endParaRPr b="0" i="0" sz="1400" u="none" cap="none" strike="noStrike">
              <a:solidFill>
                <a:srgbClr val="000000"/>
              </a:solidFill>
              <a:latin typeface="Century Gothic"/>
              <a:ea typeface="Century Gothic"/>
              <a:cs typeface="Century Gothic"/>
              <a:sym typeface="Century Gothic"/>
            </a:endParaRPr>
          </a:p>
        </p:txBody>
      </p:sp>
      <p:pic>
        <p:nvPicPr>
          <p:cNvPr id="380" name="Google Shape;380;g10b8c0b9951_0_779"/>
          <p:cNvPicPr preferRelativeResize="0"/>
          <p:nvPr>
            <p:ph idx="2" type="pic"/>
          </p:nvPr>
        </p:nvPicPr>
        <p:blipFill rotWithShape="1">
          <a:blip r:embed="rId3">
            <a:alphaModFix/>
          </a:blip>
          <a:srcRect b="0" l="25907" r="25901" t="0"/>
          <a:stretch/>
        </p:blipFill>
        <p:spPr>
          <a:xfrm>
            <a:off x="5427786" y="0"/>
            <a:ext cx="3717807" cy="51444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10b8c0b9951_0_789"/>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87" name="Google Shape;387;g10b8c0b9951_0_789"/>
          <p:cNvSpPr txBox="1"/>
          <p:nvPr>
            <p:ph type="title"/>
          </p:nvPr>
        </p:nvSpPr>
        <p:spPr>
          <a:xfrm>
            <a:off x="396330" y="467994"/>
            <a:ext cx="5544600" cy="576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400"/>
              <a:buFont typeface="Century Gothic"/>
              <a:buNone/>
            </a:pPr>
            <a:r>
              <a:rPr lang="en-AU" sz="3400"/>
              <a:t>Who are the people helping me?</a:t>
            </a:r>
            <a:endParaRPr/>
          </a:p>
        </p:txBody>
      </p:sp>
      <p:sp>
        <p:nvSpPr>
          <p:cNvPr id="388" name="Google Shape;388;g10b8c0b9951_0_78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89" name="Google Shape;389;g10b8c0b9951_0_789"/>
          <p:cNvSpPr txBox="1"/>
          <p:nvPr/>
        </p:nvSpPr>
        <p:spPr>
          <a:xfrm>
            <a:off x="324322" y="1865040"/>
            <a:ext cx="4641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Clever people in Australia, New Zealand, Canada, and the UK.</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They are graduates of the world’s top 5% of universities. We are strict about who we bring onto our team.</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They are Specialists in their field - if you ask a maths question, you’ll chat with someone who knows their maths. For writing feedback, you’ll get one of our Specialists who is a whiz with English writing.</a:t>
            </a:r>
            <a:endParaRPr b="0" i="0" sz="1600" u="none" cap="none" strike="noStrike">
              <a:solidFill>
                <a:schemeClr val="dk1"/>
              </a:solidFill>
              <a:latin typeface="Century Gothic"/>
              <a:ea typeface="Century Gothic"/>
              <a:cs typeface="Century Gothic"/>
              <a:sym typeface="Century Gothic"/>
            </a:endParaRPr>
          </a:p>
        </p:txBody>
      </p:sp>
      <p:pic>
        <p:nvPicPr>
          <p:cNvPr id="390" name="Google Shape;390;g10b8c0b9951_0_789"/>
          <p:cNvPicPr preferRelativeResize="0"/>
          <p:nvPr/>
        </p:nvPicPr>
        <p:blipFill rotWithShape="1">
          <a:blip r:embed="rId3">
            <a:alphaModFix/>
          </a:blip>
          <a:srcRect b="0" l="21125" r="32536" t="0"/>
          <a:stretch/>
        </p:blipFill>
        <p:spPr>
          <a:xfrm>
            <a:off x="5426811" y="0"/>
            <a:ext cx="3718799" cy="5145074"/>
          </a:xfrm>
          <a:prstGeom prst="rect">
            <a:avLst/>
          </a:prstGeom>
          <a:noFill/>
          <a:ln>
            <a:noFill/>
          </a:ln>
        </p:spPr>
      </p:pic>
      <p:sp>
        <p:nvSpPr>
          <p:cNvPr id="391" name="Google Shape;391;g10b8c0b9951_0_789"/>
          <p:cNvSpPr/>
          <p:nvPr/>
        </p:nvSpPr>
        <p:spPr>
          <a:xfrm>
            <a:off x="3171626" y="4574650"/>
            <a:ext cx="1910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Century Gothic"/>
                <a:ea typeface="Century Gothic"/>
                <a:cs typeface="Century Gothic"/>
                <a:sym typeface="Century Gothic"/>
              </a:rPr>
              <a:t>Note: Not all our Specialists are working next to their dog (but some might be!)</a:t>
            </a:r>
            <a:endParaRPr b="0" i="0" sz="1000" u="none" cap="none" strike="noStrike">
              <a:solidFill>
                <a:schemeClr val="accent3"/>
              </a:solidFill>
              <a:latin typeface="Ubuntu"/>
              <a:ea typeface="Ubuntu"/>
              <a:cs typeface="Ubuntu"/>
              <a:sym typeface="Ubuntu"/>
            </a:endParaRPr>
          </a:p>
        </p:txBody>
      </p:sp>
      <p:sp>
        <p:nvSpPr>
          <p:cNvPr id="392" name="Google Shape;392;g10b8c0b9951_0_789"/>
          <p:cNvSpPr/>
          <p:nvPr/>
        </p:nvSpPr>
        <p:spPr>
          <a:xfrm flipH="1" rot="8100000">
            <a:off x="4839185" y="4625467"/>
            <a:ext cx="545920" cy="215806"/>
          </a:xfrm>
          <a:custGeom>
            <a:rect b="b" l="l" r="r" t="t"/>
            <a:pathLst>
              <a:path extrusionOk="0" h="16885" w="21837">
                <a:moveTo>
                  <a:pt x="0" y="16885"/>
                </a:moveTo>
                <a:cubicBezTo>
                  <a:pt x="4998" y="9160"/>
                  <a:pt x="12636" y="0"/>
                  <a:pt x="21837" y="0"/>
                </a:cubicBezTo>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g10b8c0b9951_0_800"/>
          <p:cNvPicPr preferRelativeResize="0"/>
          <p:nvPr>
            <p:ph idx="2" type="pic"/>
          </p:nvPr>
        </p:nvPicPr>
        <p:blipFill rotWithShape="1">
          <a:blip r:embed="rId3">
            <a:alphaModFix/>
          </a:blip>
          <a:srcRect b="0" l="12541" r="12540" t="0"/>
          <a:stretch/>
        </p:blipFill>
        <p:spPr>
          <a:xfrm>
            <a:off x="5427786" y="0"/>
            <a:ext cx="3717803" cy="5144400"/>
          </a:xfrm>
          <a:prstGeom prst="rect">
            <a:avLst/>
          </a:prstGeom>
          <a:noFill/>
          <a:ln>
            <a:noFill/>
          </a:ln>
        </p:spPr>
      </p:pic>
      <p:sp>
        <p:nvSpPr>
          <p:cNvPr id="399" name="Google Shape;399;g10b8c0b9951_0_800"/>
          <p:cNvSpPr txBox="1"/>
          <p:nvPr>
            <p:ph type="title"/>
          </p:nvPr>
        </p:nvSpPr>
        <p:spPr>
          <a:xfrm>
            <a:off x="439200" y="373563"/>
            <a:ext cx="4403700" cy="6696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In real life</a:t>
            </a:r>
            <a:endParaRPr>
              <a:latin typeface="Century Gothic"/>
              <a:ea typeface="Century Gothic"/>
              <a:cs typeface="Century Gothic"/>
              <a:sym typeface="Century Gothic"/>
            </a:endParaRPr>
          </a:p>
        </p:txBody>
      </p:sp>
      <p:sp>
        <p:nvSpPr>
          <p:cNvPr id="400" name="Google Shape;400;g10b8c0b9951_0_800"/>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401" name="Google Shape;401;g10b8c0b9951_0_800"/>
          <p:cNvSpPr txBox="1"/>
          <p:nvPr/>
        </p:nvSpPr>
        <p:spPr>
          <a:xfrm>
            <a:off x="439200" y="1204392"/>
            <a:ext cx="4277700" cy="2839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AU" sz="1600" u="none" cap="none" strike="noStrike">
                <a:solidFill>
                  <a:schemeClr val="accent4"/>
                </a:solidFill>
                <a:latin typeface="Century Gothic"/>
                <a:ea typeface="Century Gothic"/>
                <a:cs typeface="Century Gothic"/>
                <a:sym typeface="Century Gothic"/>
              </a:rPr>
              <a:t>“My best advice is to use Studiosity regularly. Studiosity is my secret weapon. They are what allowed me to achieve all my study goals. I really enjoyed using Studiosity because every Subject Specialist has an amazing approach. They explain the content in a way that you will easily understand.”</a:t>
            </a:r>
            <a:endParaRPr b="0" i="0" sz="1600" u="none" cap="none" strike="noStrike">
              <a:solidFill>
                <a:srgbClr val="000000"/>
              </a:solidFill>
              <a:latin typeface="Century Gothic"/>
              <a:ea typeface="Century Gothic"/>
              <a:cs typeface="Century Gothic"/>
              <a:sym typeface="Century Gothic"/>
            </a:endParaRPr>
          </a:p>
          <a:p>
            <a:pPr indent="0" lvl="0" marL="0" marR="0" rtl="0" algn="r">
              <a:lnSpc>
                <a:spcPct val="90000"/>
              </a:lnSpc>
              <a:spcBef>
                <a:spcPts val="600"/>
              </a:spcBef>
              <a:spcAft>
                <a:spcPts val="0"/>
              </a:spcAft>
              <a:buClr>
                <a:srgbClr val="000000"/>
              </a:buClr>
              <a:buSzPts val="1600"/>
              <a:buFont typeface="Arial"/>
              <a:buNone/>
            </a:pPr>
            <a:r>
              <a:rPr b="0" i="0" lang="en-AU" sz="1600" u="none" cap="none" strike="noStrike">
                <a:solidFill>
                  <a:schemeClr val="accent4"/>
                </a:solidFill>
                <a:latin typeface="Century Gothic"/>
                <a:ea typeface="Century Gothic"/>
                <a:cs typeface="Century Gothic"/>
                <a:sym typeface="Century Gothic"/>
              </a:rPr>
              <a:t>Mariam A</a:t>
            </a:r>
            <a:endParaRPr b="0" i="0" sz="1600" u="none" cap="none" strike="noStrike">
              <a:solidFill>
                <a:srgbClr val="000000"/>
              </a:solidFill>
              <a:latin typeface="Century Gothic"/>
              <a:ea typeface="Century Gothic"/>
              <a:cs typeface="Century Gothic"/>
              <a:sym typeface="Century Gothic"/>
            </a:endParaRPr>
          </a:p>
          <a:p>
            <a:pPr indent="0" lvl="0" marL="0" marR="0" rtl="0" algn="r">
              <a:lnSpc>
                <a:spcPct val="90000"/>
              </a:lnSpc>
              <a:spcBef>
                <a:spcPts val="600"/>
              </a:spcBef>
              <a:spcAft>
                <a:spcPts val="0"/>
              </a:spcAft>
              <a:buClr>
                <a:srgbClr val="000000"/>
              </a:buClr>
              <a:buSzPts val="1600"/>
              <a:buFont typeface="Arial"/>
              <a:buNone/>
            </a:pPr>
            <a:r>
              <a:rPr b="0" i="0" lang="en-AU" sz="1600" u="none" cap="none" strike="noStrike">
                <a:solidFill>
                  <a:schemeClr val="accent4"/>
                </a:solidFill>
                <a:latin typeface="Century Gothic"/>
                <a:ea typeface="Century Gothic"/>
                <a:cs typeface="Century Gothic"/>
                <a:sym typeface="Century Gothic"/>
              </a:rPr>
              <a:t>ATAR: 97.6</a:t>
            </a:r>
            <a:endParaRPr b="0" i="0" sz="1600" u="none" cap="none" strike="noStrike">
              <a:solidFill>
                <a:srgbClr val="000000"/>
              </a:solidFill>
              <a:latin typeface="Century Gothic"/>
              <a:ea typeface="Century Gothic"/>
              <a:cs typeface="Century Gothic"/>
              <a:sym typeface="Century Gothic"/>
            </a:endParaRPr>
          </a:p>
        </p:txBody>
      </p:sp>
      <p:sp>
        <p:nvSpPr>
          <p:cNvPr id="402" name="Google Shape;402;g10b8c0b9951_0_800"/>
          <p:cNvSpPr/>
          <p:nvPr/>
        </p:nvSpPr>
        <p:spPr>
          <a:xfrm>
            <a:off x="3272350" y="4545817"/>
            <a:ext cx="1725300" cy="46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accent3"/>
                </a:solidFill>
                <a:latin typeface="Century Gothic"/>
                <a:ea typeface="Century Gothic"/>
                <a:cs typeface="Century Gothic"/>
                <a:sym typeface="Century Gothic"/>
              </a:rPr>
              <a:t>Mariam!</a:t>
            </a:r>
            <a:endParaRPr b="0" i="0" sz="14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accent3"/>
                </a:solidFill>
                <a:latin typeface="Century Gothic"/>
                <a:ea typeface="Century Gothic"/>
                <a:cs typeface="Century Gothic"/>
                <a:sym typeface="Century Gothic"/>
              </a:rPr>
              <a:t>Btw, </a:t>
            </a:r>
            <a:r>
              <a:rPr b="0" i="0" lang="en-AU" sz="1200" u="sng" cap="none" strike="noStrike">
                <a:solidFill>
                  <a:schemeClr val="accent3"/>
                </a:solidFill>
                <a:latin typeface="Century Gothic"/>
                <a:ea typeface="Century Gothic"/>
                <a:cs typeface="Century Gothic"/>
                <a:sym typeface="Century Gothic"/>
                <a:hlinkClick r:id="rId4">
                  <a:extLst>
                    <a:ext uri="{A12FA001-AC4F-418D-AE19-62706E023703}">
                      <ahyp:hlinkClr val="tx"/>
                    </a:ext>
                  </a:extLst>
                </a:hlinkClick>
              </a:rPr>
              <a:t>her story is here</a:t>
            </a:r>
            <a:r>
              <a:rPr b="0" i="0" lang="en-AU" sz="1200" u="none" cap="none" strike="noStrike">
                <a:solidFill>
                  <a:schemeClr val="accent3"/>
                </a:solidFill>
                <a:latin typeface="Century Gothic"/>
                <a:ea typeface="Century Gothic"/>
                <a:cs typeface="Century Gothic"/>
                <a:sym typeface="Century Gothic"/>
              </a:rPr>
              <a:t>.</a:t>
            </a:r>
            <a:endParaRPr b="0" i="0" sz="1200" u="none" cap="none" strike="noStrike">
              <a:solidFill>
                <a:schemeClr val="accent3"/>
              </a:solidFill>
              <a:latin typeface="Century Gothic"/>
              <a:ea typeface="Century Gothic"/>
              <a:cs typeface="Century Gothic"/>
              <a:sym typeface="Century Gothic"/>
            </a:endParaRPr>
          </a:p>
        </p:txBody>
      </p:sp>
      <p:sp>
        <p:nvSpPr>
          <p:cNvPr id="403" name="Google Shape;403;g10b8c0b9951_0_800"/>
          <p:cNvSpPr/>
          <p:nvPr/>
        </p:nvSpPr>
        <p:spPr>
          <a:xfrm>
            <a:off x="4744450" y="4130975"/>
            <a:ext cx="545925" cy="422125"/>
          </a:xfrm>
          <a:custGeom>
            <a:rect b="b" l="l" r="r" t="t"/>
            <a:pathLst>
              <a:path extrusionOk="0" h="16885" w="21837">
                <a:moveTo>
                  <a:pt x="0" y="16885"/>
                </a:moveTo>
                <a:cubicBezTo>
                  <a:pt x="4998" y="9160"/>
                  <a:pt x="12636" y="0"/>
                  <a:pt x="21837" y="0"/>
                </a:cubicBezTo>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g10b8c0b9951_0_810"/>
          <p:cNvPicPr preferRelativeResize="0"/>
          <p:nvPr/>
        </p:nvPicPr>
        <p:blipFill rotWithShape="1">
          <a:blip r:embed="rId3">
            <a:alphaModFix/>
          </a:blip>
          <a:srcRect b="0" l="0" r="0" t="0"/>
          <a:stretch/>
        </p:blipFill>
        <p:spPr>
          <a:xfrm>
            <a:off x="3072913" y="2986071"/>
            <a:ext cx="1309961" cy="657891"/>
          </a:xfrm>
          <a:prstGeom prst="rect">
            <a:avLst/>
          </a:prstGeom>
          <a:noFill/>
          <a:ln>
            <a:noFill/>
          </a:ln>
        </p:spPr>
      </p:pic>
      <p:pic>
        <p:nvPicPr>
          <p:cNvPr id="409" name="Google Shape;409;g10b8c0b9951_0_810"/>
          <p:cNvPicPr preferRelativeResize="0"/>
          <p:nvPr/>
        </p:nvPicPr>
        <p:blipFill rotWithShape="1">
          <a:blip r:embed="rId4">
            <a:alphaModFix/>
          </a:blip>
          <a:srcRect b="0" l="0" r="0" t="0"/>
          <a:stretch/>
        </p:blipFill>
        <p:spPr>
          <a:xfrm>
            <a:off x="6465896" y="2012185"/>
            <a:ext cx="1435707" cy="797614"/>
          </a:xfrm>
          <a:prstGeom prst="rect">
            <a:avLst/>
          </a:prstGeom>
          <a:noFill/>
          <a:ln>
            <a:noFill/>
          </a:ln>
        </p:spPr>
      </p:pic>
      <p:pic>
        <p:nvPicPr>
          <p:cNvPr id="410" name="Google Shape;410;g10b8c0b9951_0_810"/>
          <p:cNvPicPr preferRelativeResize="0"/>
          <p:nvPr/>
        </p:nvPicPr>
        <p:blipFill rotWithShape="1">
          <a:blip r:embed="rId5">
            <a:alphaModFix/>
          </a:blip>
          <a:srcRect b="0" l="0" r="0" t="0"/>
          <a:stretch/>
        </p:blipFill>
        <p:spPr>
          <a:xfrm>
            <a:off x="4949274" y="3066784"/>
            <a:ext cx="1026891" cy="537406"/>
          </a:xfrm>
          <a:prstGeom prst="rect">
            <a:avLst/>
          </a:prstGeom>
          <a:noFill/>
          <a:ln>
            <a:noFill/>
          </a:ln>
        </p:spPr>
      </p:pic>
      <p:pic>
        <p:nvPicPr>
          <p:cNvPr id="411" name="Google Shape;411;g10b8c0b9951_0_810"/>
          <p:cNvPicPr preferRelativeResize="0"/>
          <p:nvPr/>
        </p:nvPicPr>
        <p:blipFill rotWithShape="1">
          <a:blip r:embed="rId6">
            <a:alphaModFix/>
          </a:blip>
          <a:srcRect b="0" l="0" r="0" t="0"/>
          <a:stretch/>
        </p:blipFill>
        <p:spPr>
          <a:xfrm>
            <a:off x="4949274" y="2150085"/>
            <a:ext cx="1026891" cy="539119"/>
          </a:xfrm>
          <a:prstGeom prst="rect">
            <a:avLst/>
          </a:prstGeom>
          <a:noFill/>
          <a:ln>
            <a:noFill/>
          </a:ln>
        </p:spPr>
      </p:pic>
      <p:pic>
        <p:nvPicPr>
          <p:cNvPr id="412" name="Google Shape;412;g10b8c0b9951_0_810"/>
          <p:cNvPicPr preferRelativeResize="0"/>
          <p:nvPr/>
        </p:nvPicPr>
        <p:blipFill rotWithShape="1">
          <a:blip r:embed="rId7">
            <a:alphaModFix/>
          </a:blip>
          <a:srcRect b="0" l="0" r="0" t="0"/>
          <a:stretch/>
        </p:blipFill>
        <p:spPr>
          <a:xfrm>
            <a:off x="1273750" y="2102595"/>
            <a:ext cx="1097028" cy="574111"/>
          </a:xfrm>
          <a:prstGeom prst="rect">
            <a:avLst/>
          </a:prstGeom>
          <a:noFill/>
          <a:ln>
            <a:noFill/>
          </a:ln>
        </p:spPr>
      </p:pic>
      <p:pic>
        <p:nvPicPr>
          <p:cNvPr id="413" name="Google Shape;413;g10b8c0b9951_0_810"/>
          <p:cNvPicPr preferRelativeResize="0"/>
          <p:nvPr/>
        </p:nvPicPr>
        <p:blipFill rotWithShape="1">
          <a:blip r:embed="rId8">
            <a:alphaModFix/>
          </a:blip>
          <a:srcRect b="0" l="0" r="0" t="0"/>
          <a:stretch/>
        </p:blipFill>
        <p:spPr>
          <a:xfrm>
            <a:off x="2941092" y="2041831"/>
            <a:ext cx="1369938" cy="688013"/>
          </a:xfrm>
          <a:prstGeom prst="rect">
            <a:avLst/>
          </a:prstGeom>
          <a:noFill/>
          <a:ln>
            <a:noFill/>
          </a:ln>
        </p:spPr>
      </p:pic>
      <p:pic>
        <p:nvPicPr>
          <p:cNvPr id="414" name="Google Shape;414;g10b8c0b9951_0_810"/>
          <p:cNvPicPr preferRelativeResize="0"/>
          <p:nvPr/>
        </p:nvPicPr>
        <p:blipFill rotWithShape="1">
          <a:blip r:embed="rId9">
            <a:alphaModFix/>
          </a:blip>
          <a:srcRect b="0" l="0" r="0" t="0"/>
          <a:stretch/>
        </p:blipFill>
        <p:spPr>
          <a:xfrm>
            <a:off x="1572641" y="3035736"/>
            <a:ext cx="1026891" cy="564791"/>
          </a:xfrm>
          <a:prstGeom prst="rect">
            <a:avLst/>
          </a:prstGeom>
          <a:noFill/>
          <a:ln>
            <a:noFill/>
          </a:ln>
        </p:spPr>
      </p:pic>
      <p:sp>
        <p:nvSpPr>
          <p:cNvPr id="415" name="Google Shape;415;g10b8c0b9951_0_810"/>
          <p:cNvSpPr txBox="1"/>
          <p:nvPr>
            <p:ph type="title"/>
          </p:nvPr>
        </p:nvSpPr>
        <p:spPr>
          <a:xfrm>
            <a:off x="1243986" y="508319"/>
            <a:ext cx="6657600" cy="957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3600"/>
              <a:buFont typeface="Century Gothic"/>
              <a:buNone/>
            </a:pPr>
            <a:r>
              <a:rPr lang="en-AU"/>
              <a:t>P.S. </a:t>
            </a:r>
            <a:r>
              <a:rPr lang="en-AU">
                <a:latin typeface="Century Gothic"/>
                <a:ea typeface="Century Gothic"/>
                <a:cs typeface="Century Gothic"/>
                <a:sym typeface="Century Gothic"/>
              </a:rPr>
              <a:t>You’ve probably heard of Studiosity here:</a:t>
            </a:r>
            <a:endParaRPr/>
          </a:p>
        </p:txBody>
      </p:sp>
      <p:pic>
        <p:nvPicPr>
          <p:cNvPr id="416" name="Google Shape;416;g10b8c0b9951_0_810"/>
          <p:cNvPicPr preferRelativeResize="0"/>
          <p:nvPr/>
        </p:nvPicPr>
        <p:blipFill rotWithShape="1">
          <a:blip r:embed="rId10">
            <a:alphaModFix/>
          </a:blip>
          <a:srcRect b="0" l="0" r="0" t="0"/>
          <a:stretch/>
        </p:blipFill>
        <p:spPr>
          <a:xfrm>
            <a:off x="6404748" y="3022983"/>
            <a:ext cx="1435705" cy="5685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10b8c0b9951_0_822"/>
          <p:cNvSpPr txBox="1"/>
          <p:nvPr>
            <p:ph type="title"/>
          </p:nvPr>
        </p:nvSpPr>
        <p:spPr>
          <a:xfrm>
            <a:off x="451898" y="687962"/>
            <a:ext cx="8241900" cy="957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2600"/>
              <a:buFont typeface="Century Gothic"/>
              <a:buNone/>
            </a:pPr>
            <a:r>
              <a:rPr lang="en-AU" sz="2600">
                <a:latin typeface="Century Gothic"/>
                <a:ea typeface="Century Gothic"/>
                <a:cs typeface="Century Gothic"/>
                <a:sym typeface="Century Gothic"/>
              </a:rPr>
              <a:t>All thanks to Australia’s leading community leaders, teachers, librarians, local government, and institutions.</a:t>
            </a:r>
            <a:endParaRPr b="0" sz="2600">
              <a:latin typeface="Century Gothic"/>
              <a:ea typeface="Century Gothic"/>
              <a:cs typeface="Century Gothic"/>
              <a:sym typeface="Century Gothic"/>
            </a:endParaRPr>
          </a:p>
        </p:txBody>
      </p:sp>
      <p:pic>
        <p:nvPicPr>
          <p:cNvPr descr="https://lh3.googleusercontent.com/qybX6fkcDvQjwbSbW4GE0kvsAajXMTDkX6_QIAx0-DOPztp6jxyTq8wDIUnViUcMyrWceqsrxXYEL3E7E2E_l1k3Dv9z0R14CSy5JyUdQ1myRrYb1yvtoJWqV-O5LB4Oqtc6dXsbiw4" id="423" name="Google Shape;423;g10b8c0b9951_0_822"/>
          <p:cNvPicPr preferRelativeResize="0"/>
          <p:nvPr/>
        </p:nvPicPr>
        <p:blipFill rotWithShape="1">
          <a:blip r:embed="rId3">
            <a:alphaModFix/>
          </a:blip>
          <a:srcRect b="0" l="0" r="0" t="0"/>
          <a:stretch/>
        </p:blipFill>
        <p:spPr>
          <a:xfrm>
            <a:off x="435458" y="2450925"/>
            <a:ext cx="699596" cy="246638"/>
          </a:xfrm>
          <a:prstGeom prst="rect">
            <a:avLst/>
          </a:prstGeom>
          <a:noFill/>
          <a:ln>
            <a:noFill/>
          </a:ln>
        </p:spPr>
      </p:pic>
      <p:pic>
        <p:nvPicPr>
          <p:cNvPr descr="https://lh6.googleusercontent.com/KCXbpqJNOzJgud-QXa8SBqyj_KE0UBGkWS2fD6Y2ZhgLU-yPR7YcUm0R-4j5_onOtar6VkUiUfSha1mVWI9KGgpjmQwWY3pdIW6uHUDYMfy9c63eLPGJ9LUIk0jZuFxMVFJpOK626QQ" id="424" name="Google Shape;424;g10b8c0b9951_0_822"/>
          <p:cNvPicPr preferRelativeResize="0"/>
          <p:nvPr/>
        </p:nvPicPr>
        <p:blipFill rotWithShape="1">
          <a:blip r:embed="rId4">
            <a:alphaModFix/>
          </a:blip>
          <a:srcRect b="0" l="22857" r="19999" t="0"/>
          <a:stretch/>
        </p:blipFill>
        <p:spPr>
          <a:xfrm>
            <a:off x="1572666" y="2389214"/>
            <a:ext cx="756159" cy="341491"/>
          </a:xfrm>
          <a:prstGeom prst="rect">
            <a:avLst/>
          </a:prstGeom>
          <a:noFill/>
          <a:ln>
            <a:noFill/>
          </a:ln>
        </p:spPr>
      </p:pic>
      <p:pic>
        <p:nvPicPr>
          <p:cNvPr descr="https://lh4.googleusercontent.com/FcE0CRHdMR8aO0NlmXHyH0RlXwEIxyQ-PsOnRQ_OFJy68IZUIQNRYheKu6iEcwAVJCjou9W2-G58HUpY7NzOZZ2jA4ejAPqEKrdZH1O3sZhYpkvDml1wRVxh8VbYJiwyoi_buGzByS4" id="425" name="Google Shape;425;g10b8c0b9951_0_822"/>
          <p:cNvPicPr preferRelativeResize="0"/>
          <p:nvPr/>
        </p:nvPicPr>
        <p:blipFill rotWithShape="1">
          <a:blip r:embed="rId5">
            <a:alphaModFix/>
          </a:blip>
          <a:srcRect b="0" l="0" r="0" t="0"/>
          <a:stretch/>
        </p:blipFill>
        <p:spPr>
          <a:xfrm>
            <a:off x="2556570" y="2462725"/>
            <a:ext cx="885444" cy="228501"/>
          </a:xfrm>
          <a:prstGeom prst="rect">
            <a:avLst/>
          </a:prstGeom>
          <a:noFill/>
          <a:ln>
            <a:noFill/>
          </a:ln>
        </p:spPr>
      </p:pic>
      <p:pic>
        <p:nvPicPr>
          <p:cNvPr descr="https://lh6.googleusercontent.com/RgQYYTKwcj5DPFpp35NoKCjOO1V9WMpqZjr__-IBZh5nz3nYLzgaGl8d9SlpKRYrEWSq7wuwojCfQUoOHdGdPTMmaHkEm_4EnKnonnvARtLlLBSVcPAAcnYHQs-DWeG7Z8tA3EWZZF8" id="426" name="Google Shape;426;g10b8c0b9951_0_822"/>
          <p:cNvPicPr preferRelativeResize="0"/>
          <p:nvPr/>
        </p:nvPicPr>
        <p:blipFill rotWithShape="1">
          <a:blip r:embed="rId6">
            <a:alphaModFix/>
          </a:blip>
          <a:srcRect b="0" l="0" r="0" t="0"/>
          <a:stretch/>
        </p:blipFill>
        <p:spPr>
          <a:xfrm>
            <a:off x="3708698" y="2356520"/>
            <a:ext cx="592557" cy="391746"/>
          </a:xfrm>
          <a:prstGeom prst="rect">
            <a:avLst/>
          </a:prstGeom>
          <a:noFill/>
          <a:ln>
            <a:noFill/>
          </a:ln>
        </p:spPr>
      </p:pic>
      <p:pic>
        <p:nvPicPr>
          <p:cNvPr descr="https://lh4.googleusercontent.com/ljQd2VfW3dF7cFeX_NbUaf5rgoUA8WsltDmHAHj6KGNCa3z3YObKIiaEXNblKU6TSj0e5GSQN60qwbUhoUyeg6TSikrS5qHgBfZipwozV9dWQX0_LV6bp7IIxz-lnX1enXmciJZmDRM" id="427" name="Google Shape;427;g10b8c0b9951_0_822"/>
          <p:cNvPicPr preferRelativeResize="0"/>
          <p:nvPr/>
        </p:nvPicPr>
        <p:blipFill rotWithShape="1">
          <a:blip r:embed="rId7">
            <a:alphaModFix/>
          </a:blip>
          <a:srcRect b="-16877" l="0" r="61582" t="0"/>
          <a:stretch/>
        </p:blipFill>
        <p:spPr>
          <a:xfrm>
            <a:off x="4644802" y="2413507"/>
            <a:ext cx="387382" cy="304154"/>
          </a:xfrm>
          <a:prstGeom prst="rect">
            <a:avLst/>
          </a:prstGeom>
          <a:noFill/>
          <a:ln>
            <a:noFill/>
          </a:ln>
        </p:spPr>
      </p:pic>
      <p:pic>
        <p:nvPicPr>
          <p:cNvPr descr="https://lh6.googleusercontent.com/4U5cpJIv7coXyvz1g2AzWbJkimxG8SN2Fgnfv8siURMH5tlL_clqnPzhySTCzjHS0focc8nyPpXhUNNEYFJVbxLffAr0vLsVBTXXFYMboY3IPmAhnrt05VCHsNF2qcFwzyKvgTCCWh0" id="428" name="Google Shape;428;g10b8c0b9951_0_822"/>
          <p:cNvPicPr preferRelativeResize="0"/>
          <p:nvPr/>
        </p:nvPicPr>
        <p:blipFill rotWithShape="1">
          <a:blip r:embed="rId8">
            <a:alphaModFix/>
          </a:blip>
          <a:srcRect b="0" l="0" r="0" t="0"/>
          <a:stretch/>
        </p:blipFill>
        <p:spPr>
          <a:xfrm>
            <a:off x="5458453" y="2442086"/>
            <a:ext cx="1008369" cy="260225"/>
          </a:xfrm>
          <a:prstGeom prst="rect">
            <a:avLst/>
          </a:prstGeom>
          <a:noFill/>
          <a:ln>
            <a:noFill/>
          </a:ln>
        </p:spPr>
      </p:pic>
      <p:pic>
        <p:nvPicPr>
          <p:cNvPr descr="https://lh3.googleusercontent.com/dYXaLIXKhKGe5_q5Vbl9mYPhhmMjuDwp8ss_Y4d7Vm_42tqulx-lfZWxFwtjx4KDXWKvPq4YrVPhhHSUinbPMCLmQ9pBn1ZzbZ53Y8sSo4xEuYDtVD8xstdAJ5imG8_0boEC1eair0I" id="429" name="Google Shape;429;g10b8c0b9951_0_822"/>
          <p:cNvPicPr preferRelativeResize="0"/>
          <p:nvPr/>
        </p:nvPicPr>
        <p:blipFill rotWithShape="1">
          <a:blip r:embed="rId9">
            <a:alphaModFix/>
          </a:blip>
          <a:srcRect b="-17411" l="0" r="35097" t="0"/>
          <a:stretch/>
        </p:blipFill>
        <p:spPr>
          <a:xfrm>
            <a:off x="6936108" y="2399782"/>
            <a:ext cx="674035" cy="314701"/>
          </a:xfrm>
          <a:prstGeom prst="rect">
            <a:avLst/>
          </a:prstGeom>
          <a:noFill/>
          <a:ln>
            <a:noFill/>
          </a:ln>
        </p:spPr>
      </p:pic>
      <p:pic>
        <p:nvPicPr>
          <p:cNvPr descr="https://lh4.googleusercontent.com/JfKWKRVxs9wBUD2AObT4keIqkUoMnq1_v2i46I8urbhZFyysSchsaD0ONHr-zu86Jr0nVSeexe0OCIFyJKpthk8b90Is_pvFl2ObcKhC9i3iqqnGWb9wmVihTh4gXPLtMfmsehMtBxY" id="430" name="Google Shape;430;g10b8c0b9951_0_822"/>
          <p:cNvPicPr preferRelativeResize="0"/>
          <p:nvPr/>
        </p:nvPicPr>
        <p:blipFill rotWithShape="1">
          <a:blip r:embed="rId10">
            <a:alphaModFix/>
          </a:blip>
          <a:srcRect b="0" l="0" r="43013" t="0"/>
          <a:stretch/>
        </p:blipFill>
        <p:spPr>
          <a:xfrm>
            <a:off x="1514438" y="2964677"/>
            <a:ext cx="754100" cy="341491"/>
          </a:xfrm>
          <a:prstGeom prst="rect">
            <a:avLst/>
          </a:prstGeom>
          <a:noFill/>
          <a:ln>
            <a:noFill/>
          </a:ln>
        </p:spPr>
      </p:pic>
      <p:pic>
        <p:nvPicPr>
          <p:cNvPr descr="https://lh6.googleusercontent.com/PyCM3ucBhcwnuj7_e-hUSzdInFZGfXWFcDDusYb11PafsVlbej6pRUXvgM90Yw366F8KzXiTFg4Xs1xx4-nIrtJuUyzJQvlV-gJKG_fT5izjAPEMS8XqBzwfqUomWEKfhUJqWM5Giso" id="431" name="Google Shape;431;g10b8c0b9951_0_822"/>
          <p:cNvPicPr preferRelativeResize="0"/>
          <p:nvPr/>
        </p:nvPicPr>
        <p:blipFill rotWithShape="1">
          <a:blip r:embed="rId11">
            <a:alphaModFix/>
          </a:blip>
          <a:srcRect b="0" l="0" r="0" t="0"/>
          <a:stretch/>
        </p:blipFill>
        <p:spPr>
          <a:xfrm>
            <a:off x="7923151" y="2477914"/>
            <a:ext cx="754100" cy="194607"/>
          </a:xfrm>
          <a:prstGeom prst="rect">
            <a:avLst/>
          </a:prstGeom>
          <a:noFill/>
          <a:ln>
            <a:noFill/>
          </a:ln>
        </p:spPr>
      </p:pic>
      <p:pic>
        <p:nvPicPr>
          <p:cNvPr descr="https://lh3.googleusercontent.com/GwZ-FQ5v9sJKF-dpAtBhziRc14qDTs91NT58ytYURZ7g-mceZjLPd83MSxz8mQo8XSSnNK24narigJG4MZetIW0AWFH987_qhJ5UwKBc0_nGMHCPT9o0cNnXcVqmX5LqReW4TGOl3tU" id="432" name="Google Shape;432;g10b8c0b9951_0_822"/>
          <p:cNvPicPr preferRelativeResize="0"/>
          <p:nvPr/>
        </p:nvPicPr>
        <p:blipFill rotWithShape="1">
          <a:blip r:embed="rId12">
            <a:alphaModFix/>
          </a:blip>
          <a:srcRect b="0" l="0" r="0" t="0"/>
          <a:stretch/>
        </p:blipFill>
        <p:spPr>
          <a:xfrm>
            <a:off x="435458" y="3038119"/>
            <a:ext cx="754100" cy="194607"/>
          </a:xfrm>
          <a:prstGeom prst="rect">
            <a:avLst/>
          </a:prstGeom>
          <a:noFill/>
          <a:ln>
            <a:noFill/>
          </a:ln>
        </p:spPr>
      </p:pic>
      <p:pic>
        <p:nvPicPr>
          <p:cNvPr descr="https://lh6.googleusercontent.com/CSa2YI3S0oo9GQwuwwBt4Yyon_sMUIlaqYCC3wnFqpMHPhzaD1SgtMWnqpd_oJow3NPe3I6bR4Q3I_JslqSr3tcv5vsODb-qb1JHUpsS7kkkJCZ6ZzMcKYnz6iOC2mebfvGROV9J6ZQ" id="433" name="Google Shape;433;g10b8c0b9951_0_822"/>
          <p:cNvPicPr preferRelativeResize="0"/>
          <p:nvPr/>
        </p:nvPicPr>
        <p:blipFill rotWithShape="1">
          <a:blip r:embed="rId13">
            <a:alphaModFix/>
          </a:blip>
          <a:srcRect b="0" l="21880" r="27549" t="-5008"/>
          <a:stretch/>
        </p:blipFill>
        <p:spPr>
          <a:xfrm>
            <a:off x="2484562" y="2956120"/>
            <a:ext cx="754100" cy="358605"/>
          </a:xfrm>
          <a:prstGeom prst="rect">
            <a:avLst/>
          </a:prstGeom>
          <a:noFill/>
          <a:ln>
            <a:noFill/>
          </a:ln>
        </p:spPr>
      </p:pic>
      <p:pic>
        <p:nvPicPr>
          <p:cNvPr descr="https://lh5.googleusercontent.com/3z1pwCeo5Civ6RCo3fTFZu5Wxubv3PrL-rexOfP5MQz6ECMFs1ia1ile_rHxAmmwtVGyXYGHMvxzo-reJ7v6Q7wvk_92NCkqHPsnNpMZbbmRCZh8pXz0DUvCcIhnQwAG1vVXLAhf8-4" id="434" name="Google Shape;434;g10b8c0b9951_0_822"/>
          <p:cNvPicPr preferRelativeResize="0"/>
          <p:nvPr/>
        </p:nvPicPr>
        <p:blipFill rotWithShape="1">
          <a:blip r:embed="rId14">
            <a:alphaModFix/>
          </a:blip>
          <a:srcRect b="0" l="0" r="0" t="0"/>
          <a:stretch/>
        </p:blipFill>
        <p:spPr>
          <a:xfrm>
            <a:off x="3361312" y="3036039"/>
            <a:ext cx="867997" cy="198767"/>
          </a:xfrm>
          <a:prstGeom prst="rect">
            <a:avLst/>
          </a:prstGeom>
          <a:noFill/>
          <a:ln>
            <a:noFill/>
          </a:ln>
        </p:spPr>
      </p:pic>
      <p:pic>
        <p:nvPicPr>
          <p:cNvPr descr="https://lh4.googleusercontent.com/Md21HpNJD0yjtoUhz_JigaQ10FCLKIMO0cZr5vyAqC92HBt2xwvovSViiKdPKK3ye-dyBJArL45x6UuTkDG0H-QosFHGbS17lcrDMhgjb2ISfCnDTLvrqCT8EsgWN4g7ADqUjeqasI8" id="435" name="Google Shape;435;g10b8c0b9951_0_822"/>
          <p:cNvPicPr preferRelativeResize="0"/>
          <p:nvPr/>
        </p:nvPicPr>
        <p:blipFill rotWithShape="1">
          <a:blip r:embed="rId15">
            <a:alphaModFix/>
          </a:blip>
          <a:srcRect b="0" l="0" r="0" t="0"/>
          <a:stretch/>
        </p:blipFill>
        <p:spPr>
          <a:xfrm>
            <a:off x="4229309" y="3005402"/>
            <a:ext cx="1135573" cy="260040"/>
          </a:xfrm>
          <a:prstGeom prst="rect">
            <a:avLst/>
          </a:prstGeom>
          <a:noFill/>
          <a:ln>
            <a:noFill/>
          </a:ln>
        </p:spPr>
      </p:pic>
      <p:pic>
        <p:nvPicPr>
          <p:cNvPr descr="https://lh3.googleusercontent.com/khvbSeZkX2pZ6xfRKmIEUEgKv4ihjRtLGYz4TUa7Xtb0J51ZY2zi6wON2-896E8JPZdZbRkibg_xHBEhiPed2O91m_6MuH35zv13OdRZG2LR1AFCkBJiaUNIdRkqwaJ_YLsVXHofcNk" id="436" name="Google Shape;436;g10b8c0b9951_0_822"/>
          <p:cNvPicPr preferRelativeResize="0"/>
          <p:nvPr/>
        </p:nvPicPr>
        <p:blipFill rotWithShape="1">
          <a:blip r:embed="rId16">
            <a:alphaModFix/>
          </a:blip>
          <a:srcRect b="0" l="0" r="0" t="0"/>
          <a:stretch/>
        </p:blipFill>
        <p:spPr>
          <a:xfrm>
            <a:off x="4949389" y="3005402"/>
            <a:ext cx="1135573" cy="260040"/>
          </a:xfrm>
          <a:prstGeom prst="rect">
            <a:avLst/>
          </a:prstGeom>
          <a:noFill/>
          <a:ln>
            <a:noFill/>
          </a:ln>
        </p:spPr>
      </p:pic>
      <p:pic>
        <p:nvPicPr>
          <p:cNvPr descr="https://lh5.googleusercontent.com/BhKqoguMWe9SCeWkGVETwlTDPvw5SU0NBLoYcTcwKZ_V8s2yeRFTlzoTuTM3ASf5GNYeffX1yE6aV7Q0o0oVmBHW3-73whoBmziUmimW7ZjEB_DC7d05mc94BNlcE6vPC7bYe5H1PR8" id="437" name="Google Shape;437;g10b8c0b9951_0_822"/>
          <p:cNvPicPr preferRelativeResize="0"/>
          <p:nvPr/>
        </p:nvPicPr>
        <p:blipFill rotWithShape="1">
          <a:blip r:embed="rId17">
            <a:alphaModFix/>
          </a:blip>
          <a:srcRect b="0" l="0" r="0" t="0"/>
          <a:stretch/>
        </p:blipFill>
        <p:spPr>
          <a:xfrm>
            <a:off x="5901024" y="3005402"/>
            <a:ext cx="760003" cy="260040"/>
          </a:xfrm>
          <a:prstGeom prst="rect">
            <a:avLst/>
          </a:prstGeom>
          <a:noFill/>
          <a:ln>
            <a:noFill/>
          </a:ln>
        </p:spPr>
      </p:pic>
      <p:pic>
        <p:nvPicPr>
          <p:cNvPr descr="https://lh3.googleusercontent.com/V7fplk52IwkvpWYuheLAIs6QC9Kryl7RAwdHL-6M7Y6ZipmuiX7BpmcpJfB69_yX-E6x9SOTcN-rnVjLK9qrLvUUmnCBFHois7n_papAzPuiSvjAjhRsntZGE6WEp-V4VLo_vGtXv0M" id="438" name="Google Shape;438;g10b8c0b9951_0_822"/>
          <p:cNvPicPr preferRelativeResize="0"/>
          <p:nvPr/>
        </p:nvPicPr>
        <p:blipFill rotWithShape="1">
          <a:blip r:embed="rId18">
            <a:alphaModFix/>
          </a:blip>
          <a:srcRect b="0" l="0" r="0" t="0"/>
          <a:stretch/>
        </p:blipFill>
        <p:spPr>
          <a:xfrm>
            <a:off x="6923095" y="3034321"/>
            <a:ext cx="674035" cy="202202"/>
          </a:xfrm>
          <a:prstGeom prst="rect">
            <a:avLst/>
          </a:prstGeom>
          <a:noFill/>
          <a:ln>
            <a:noFill/>
          </a:ln>
        </p:spPr>
      </p:pic>
      <p:pic>
        <p:nvPicPr>
          <p:cNvPr descr="https://lh5.googleusercontent.com/5Uh5AvXRc0rDu9_TAhmtzcMT66bHzHB3z6SJCVroqvHrzzACH5ZjNTWlvuxeZCT5acvL5okFOHYCGLXeoYKUexi6LPqbaFMKQkXEHMEETSHyDcY9N4YAGtZI4sEp9NEhr5kHYedJPuo" id="439" name="Google Shape;439;g10b8c0b9951_0_822"/>
          <p:cNvPicPr preferRelativeResize="0"/>
          <p:nvPr/>
        </p:nvPicPr>
        <p:blipFill rotWithShape="1">
          <a:blip r:embed="rId19">
            <a:alphaModFix/>
          </a:blip>
          <a:srcRect b="0" l="0" r="0" t="0"/>
          <a:stretch/>
        </p:blipFill>
        <p:spPr>
          <a:xfrm>
            <a:off x="7892578" y="3022398"/>
            <a:ext cx="928688" cy="226048"/>
          </a:xfrm>
          <a:prstGeom prst="rect">
            <a:avLst/>
          </a:prstGeom>
          <a:noFill/>
          <a:ln>
            <a:noFill/>
          </a:ln>
        </p:spPr>
      </p:pic>
      <p:pic>
        <p:nvPicPr>
          <p:cNvPr descr="https://lh5.googleusercontent.com/zNapDWJk7gcOkGyVtmpauZzb6c40GUMBYj9OpynOjqpkUojwlxVkqpywlyl384jyMa0OMwM3KyAozK17IOQ2dsO_VNuTV5NGFb0Tdl_0yPMRz-skxAJdvrYUudyT8rCNfHfOpc7AfD4" id="440" name="Google Shape;440;g10b8c0b9951_0_822"/>
          <p:cNvPicPr preferRelativeResize="0"/>
          <p:nvPr/>
        </p:nvPicPr>
        <p:blipFill rotWithShape="1">
          <a:blip r:embed="rId20">
            <a:alphaModFix/>
          </a:blip>
          <a:srcRect b="0" l="0" r="0" t="0"/>
          <a:stretch/>
        </p:blipFill>
        <p:spPr>
          <a:xfrm>
            <a:off x="874630" y="3602119"/>
            <a:ext cx="823608" cy="246052"/>
          </a:xfrm>
          <a:prstGeom prst="rect">
            <a:avLst/>
          </a:prstGeom>
          <a:noFill/>
          <a:ln>
            <a:noFill/>
          </a:ln>
        </p:spPr>
      </p:pic>
      <p:pic>
        <p:nvPicPr>
          <p:cNvPr descr="https://lh5.googleusercontent.com/sjs213TUBkk8fKmQsULBkgLWQLVfcuNpsvF4gcqEWHy9re143BojGzxW1Bz6gUIYRGhUjvMQ321E1Kj6ikilnodRfQljjbbAtSb06UDAuuEDG3SWaAjAmZYWbeRZNwTJRk-JLamFxCw" id="441" name="Google Shape;441;g10b8c0b9951_0_822"/>
          <p:cNvPicPr preferRelativeResize="0"/>
          <p:nvPr/>
        </p:nvPicPr>
        <p:blipFill rotWithShape="1">
          <a:blip r:embed="rId21">
            <a:alphaModFix/>
          </a:blip>
          <a:srcRect b="0" l="0" r="0" t="0"/>
          <a:stretch/>
        </p:blipFill>
        <p:spPr>
          <a:xfrm>
            <a:off x="1974442" y="3606226"/>
            <a:ext cx="921627" cy="237839"/>
          </a:xfrm>
          <a:prstGeom prst="rect">
            <a:avLst/>
          </a:prstGeom>
          <a:noFill/>
          <a:ln>
            <a:noFill/>
          </a:ln>
        </p:spPr>
      </p:pic>
      <p:pic>
        <p:nvPicPr>
          <p:cNvPr descr="https://lh6.googleusercontent.com/GKU4kdvPFrLcJMy4usCJlABhape6Ju5bJtSAmPJhv3MB6RBLjUj3jiyGbDFzL0pAd-J9oUrsZ52nji6n_ZlCgq-0YQRoaJS3gtoQv-uCtz_Lk7O-YgNgXjBXmPNMru197lTBOrJWhx0" id="442" name="Google Shape;442;g10b8c0b9951_0_822"/>
          <p:cNvPicPr preferRelativeResize="0"/>
          <p:nvPr/>
        </p:nvPicPr>
        <p:blipFill rotWithShape="1">
          <a:blip r:embed="rId22">
            <a:alphaModFix/>
          </a:blip>
          <a:srcRect b="0" l="0" r="0" t="0"/>
          <a:stretch/>
        </p:blipFill>
        <p:spPr>
          <a:xfrm>
            <a:off x="3131218" y="3595125"/>
            <a:ext cx="1007659" cy="260041"/>
          </a:xfrm>
          <a:prstGeom prst="rect">
            <a:avLst/>
          </a:prstGeom>
          <a:noFill/>
          <a:ln>
            <a:noFill/>
          </a:ln>
        </p:spPr>
      </p:pic>
      <p:pic>
        <p:nvPicPr>
          <p:cNvPr descr="https://lh6.googleusercontent.com/8IjNwfBwArq0cDflCaiCdBL1T8WKxXqtQCYPPRagN7BfII3MqYF9BEXNm3jIT2hJwV4dLxUHp_fJkAHJDFCo_Uc7Pk-KV0BIW36ZrIRQPo9JbSCWwVdCEHnmMovBMqIHwApybO0Wm-0" id="443" name="Google Shape;443;g10b8c0b9951_0_822"/>
          <p:cNvPicPr preferRelativeResize="0"/>
          <p:nvPr/>
        </p:nvPicPr>
        <p:blipFill rotWithShape="1">
          <a:blip r:embed="rId23">
            <a:alphaModFix/>
          </a:blip>
          <a:srcRect b="0" l="0" r="0" t="0"/>
          <a:stretch/>
        </p:blipFill>
        <p:spPr>
          <a:xfrm>
            <a:off x="4291167" y="3500721"/>
            <a:ext cx="1739289" cy="448849"/>
          </a:xfrm>
          <a:prstGeom prst="rect">
            <a:avLst/>
          </a:prstGeom>
          <a:noFill/>
          <a:ln>
            <a:noFill/>
          </a:ln>
        </p:spPr>
      </p:pic>
      <p:pic>
        <p:nvPicPr>
          <p:cNvPr descr="https://lh5.googleusercontent.com/Ke53dy4q5GZ37CctiyPADeceQ2FhH-JLP3oX72iBGRGzmncf46lt1uVZFhwSus1FYkvG89atzwRQHajw2AbWlJz-v2Bj5t8PbzQVEY46n84fElhkY6mSjd9TMyhHr7WUp21Iq7oWwGU" id="444" name="Google Shape;444;g10b8c0b9951_0_822"/>
          <p:cNvPicPr preferRelativeResize="0"/>
          <p:nvPr/>
        </p:nvPicPr>
        <p:blipFill rotWithShape="1">
          <a:blip r:embed="rId24">
            <a:alphaModFix/>
          </a:blip>
          <a:srcRect b="0" l="0" r="0" t="0"/>
          <a:stretch/>
        </p:blipFill>
        <p:spPr>
          <a:xfrm>
            <a:off x="6318399" y="3578642"/>
            <a:ext cx="1135399" cy="293006"/>
          </a:xfrm>
          <a:prstGeom prst="rect">
            <a:avLst/>
          </a:prstGeom>
          <a:noFill/>
          <a:ln>
            <a:noFill/>
          </a:ln>
        </p:spPr>
      </p:pic>
      <p:pic>
        <p:nvPicPr>
          <p:cNvPr descr="https://lh3.googleusercontent.com/oeQoMQIfedqkkEP_wVRBiWnqeCea-CiShX0usqK02zLZOjwutUVnlzeSu-0BmcWeFe43JvGR11mQdFXS6iGbpscSWhm8hei-FdbvyEvTTdk01XqiS0m-bamWUza4W66XXy2dzdchMok" id="445" name="Google Shape;445;g10b8c0b9951_0_822"/>
          <p:cNvPicPr preferRelativeResize="0"/>
          <p:nvPr/>
        </p:nvPicPr>
        <p:blipFill rotWithShape="1">
          <a:blip r:embed="rId25">
            <a:alphaModFix/>
          </a:blip>
          <a:srcRect b="0" l="0" r="0" t="0"/>
          <a:stretch/>
        </p:blipFill>
        <p:spPr>
          <a:xfrm>
            <a:off x="7556047" y="3458103"/>
            <a:ext cx="800876" cy="534084"/>
          </a:xfrm>
          <a:prstGeom prst="rect">
            <a:avLst/>
          </a:prstGeom>
          <a:noFill/>
          <a:ln>
            <a:noFill/>
          </a:ln>
        </p:spPr>
      </p:pic>
      <p:pic>
        <p:nvPicPr>
          <p:cNvPr descr="https://lh3.googleusercontent.com/u5VBLA8cJKM4lo6ihUYyXQPrbDcIJA0XauPqm-lfafWotPTDnSCt5r6VfsCZjDVV0UIX8KdqFL5ycZwup5kGrdyJ5Ewt2lzfFWWVX01w-2eABwmIGPj4e7pIP55qjkmBVz-Rg6zZmbQ" id="446" name="Google Shape;446;g10b8c0b9951_0_822"/>
          <p:cNvPicPr preferRelativeResize="0"/>
          <p:nvPr/>
        </p:nvPicPr>
        <p:blipFill rotWithShape="1">
          <a:blip r:embed="rId26">
            <a:alphaModFix/>
          </a:blip>
          <a:srcRect b="0" l="0" r="0" t="0"/>
          <a:stretch/>
        </p:blipFill>
        <p:spPr>
          <a:xfrm>
            <a:off x="5204636" y="3602119"/>
            <a:ext cx="625078" cy="1613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10b8c0b9951_0_851"/>
          <p:cNvSpPr/>
          <p:nvPr/>
        </p:nvSpPr>
        <p:spPr>
          <a:xfrm>
            <a:off x="6760329" y="770339"/>
            <a:ext cx="1080000" cy="4374600"/>
          </a:xfrm>
          <a:prstGeom prst="roundRect">
            <a:avLst>
              <a:gd fmla="val 0" name="adj"/>
            </a:avLst>
          </a:prstGeom>
          <a:gradFill>
            <a:gsLst>
              <a:gs pos="0">
                <a:srgbClr val="858585"/>
              </a:gs>
              <a:gs pos="52999">
                <a:srgbClr val="858585"/>
              </a:gs>
              <a:gs pos="63000">
                <a:srgbClr val="C0C0C0"/>
              </a:gs>
              <a:gs pos="88000">
                <a:srgbClr val="E6E6E6"/>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53" name="Google Shape;453;g10b8c0b9951_0_851"/>
          <p:cNvSpPr txBox="1"/>
          <p:nvPr>
            <p:ph type="title"/>
          </p:nvPr>
        </p:nvSpPr>
        <p:spPr>
          <a:xfrm>
            <a:off x="435458" y="700336"/>
            <a:ext cx="4785300" cy="59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Now, unlock your Studiosity account:</a:t>
            </a:r>
            <a:endParaRPr>
              <a:latin typeface="Century Gothic"/>
              <a:ea typeface="Century Gothic"/>
              <a:cs typeface="Century Gothic"/>
              <a:sym typeface="Century Gothic"/>
            </a:endParaRPr>
          </a:p>
        </p:txBody>
      </p:sp>
      <p:sp>
        <p:nvSpPr>
          <p:cNvPr id="454" name="Google Shape;454;g10b8c0b9951_0_851"/>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55" name="Google Shape;455;g10b8c0b9951_0_851"/>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456" name="Google Shape;456;g10b8c0b9951_0_851"/>
          <p:cNvSpPr/>
          <p:nvPr/>
        </p:nvSpPr>
        <p:spPr>
          <a:xfrm>
            <a:off x="6760330" y="268289"/>
            <a:ext cx="1080000" cy="15843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457" name="Google Shape;457;g10b8c0b9951_0_851"/>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458" name="Google Shape;458;g10b8c0b9951_0_851"/>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459" name="Google Shape;459;g10b8c0b9951_0_851"/>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grpSp>
        <p:nvGrpSpPr>
          <p:cNvPr id="460" name="Google Shape;460;g10b8c0b9951_0_851"/>
          <p:cNvGrpSpPr/>
          <p:nvPr/>
        </p:nvGrpSpPr>
        <p:grpSpPr>
          <a:xfrm>
            <a:off x="408125" y="2393200"/>
            <a:ext cx="2319000" cy="162000"/>
            <a:chOff x="408125" y="2393200"/>
            <a:chExt cx="2319000" cy="162000"/>
          </a:xfrm>
        </p:grpSpPr>
        <p:sp>
          <p:nvSpPr>
            <p:cNvPr id="461" name="Google Shape;461;g10b8c0b9951_0_851"/>
            <p:cNvSpPr/>
            <p:nvPr/>
          </p:nvSpPr>
          <p:spPr>
            <a:xfrm>
              <a:off x="408125" y="2393200"/>
              <a:ext cx="2319000" cy="162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62" name="Google Shape;462;g10b8c0b9951_0_851"/>
            <p:cNvSpPr/>
            <p:nvPr/>
          </p:nvSpPr>
          <p:spPr>
            <a:xfrm>
              <a:off x="2565125" y="2393200"/>
              <a:ext cx="162000" cy="162000"/>
            </a:xfrm>
            <a:prstGeom prst="ellipse">
              <a:avLst/>
            </a:prstGeom>
            <a:solidFill>
              <a:srgbClr val="C1D82F">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sp>
        <p:nvSpPr>
          <p:cNvPr id="463" name="Google Shape;463;g10b8c0b9951_0_851"/>
          <p:cNvSpPr txBox="1"/>
          <p:nvPr/>
        </p:nvSpPr>
        <p:spPr>
          <a:xfrm>
            <a:off x="368286" y="2225552"/>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600"/>
              <a:buFont typeface="Arial"/>
              <a:buNone/>
            </a:pPr>
            <a:r>
              <a:rPr b="1" i="0" lang="en-AU" sz="1600" u="none" cap="none" strike="noStrike">
                <a:solidFill>
                  <a:srgbClr val="000000"/>
                </a:solidFill>
                <a:latin typeface="Century Gothic"/>
                <a:ea typeface="Century Gothic"/>
                <a:cs typeface="Century Gothic"/>
                <a:sym typeface="Century Gothic"/>
              </a:rPr>
              <a:t>studiosity.com/access</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71428"/>
              </a:lnSpc>
              <a:spcBef>
                <a:spcPts val="900"/>
              </a:spcBef>
              <a:spcAft>
                <a:spcPts val="0"/>
              </a:spcAft>
              <a:buClr>
                <a:schemeClr val="dk1"/>
              </a:buClr>
              <a:buSzPts val="1400"/>
              <a:buFont typeface="Arial"/>
              <a:buNone/>
            </a:pPr>
            <a:r>
              <a:rPr b="0" i="0" lang="en-AU" sz="1400" u="none" cap="none" strike="noStrike">
                <a:solidFill>
                  <a:schemeClr val="dk1"/>
                </a:solidFill>
                <a:latin typeface="Century Gothic"/>
                <a:ea typeface="Century Gothic"/>
                <a:cs typeface="Century Gothic"/>
                <a:sym typeface="Century Gothic"/>
              </a:rPr>
              <a:t>+ your school email address or library card number.</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0b8c0b9951_0_656"/>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42" name="Google Shape;242;g10b8c0b9951_0_656"/>
          <p:cNvSpPr txBox="1"/>
          <p:nvPr>
            <p:ph type="title"/>
          </p:nvPr>
        </p:nvSpPr>
        <p:spPr>
          <a:xfrm>
            <a:off x="396330" y="467994"/>
            <a:ext cx="5544600" cy="5760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What is it?</a:t>
            </a:r>
            <a:endParaRPr>
              <a:latin typeface="Century Gothic"/>
              <a:ea typeface="Century Gothic"/>
              <a:cs typeface="Century Gothic"/>
              <a:sym typeface="Century Gothic"/>
            </a:endParaRPr>
          </a:p>
        </p:txBody>
      </p:sp>
      <p:sp>
        <p:nvSpPr>
          <p:cNvPr id="243" name="Google Shape;243;g10b8c0b9951_0_656"/>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pic>
        <p:nvPicPr>
          <p:cNvPr id="244" name="Google Shape;244;g10b8c0b9951_0_656"/>
          <p:cNvPicPr preferRelativeResize="0"/>
          <p:nvPr>
            <p:ph idx="2" type="pic"/>
          </p:nvPr>
        </p:nvPicPr>
        <p:blipFill rotWithShape="1">
          <a:blip r:embed="rId3">
            <a:alphaModFix/>
          </a:blip>
          <a:srcRect b="0" l="25461" r="25461" t="0"/>
          <a:stretch/>
        </p:blipFill>
        <p:spPr>
          <a:xfrm>
            <a:off x="5427786" y="0"/>
            <a:ext cx="3717806" cy="5144401"/>
          </a:xfrm>
          <a:prstGeom prst="rect">
            <a:avLst/>
          </a:prstGeom>
          <a:noFill/>
          <a:ln>
            <a:noFill/>
          </a:ln>
        </p:spPr>
      </p:pic>
      <p:grpSp>
        <p:nvGrpSpPr>
          <p:cNvPr id="245" name="Google Shape;245;g10b8c0b9951_0_656"/>
          <p:cNvGrpSpPr/>
          <p:nvPr/>
        </p:nvGrpSpPr>
        <p:grpSpPr>
          <a:xfrm>
            <a:off x="432875" y="1372925"/>
            <a:ext cx="2865256" cy="129132"/>
            <a:chOff x="-867385" y="2393198"/>
            <a:chExt cx="3594600" cy="162002"/>
          </a:xfrm>
        </p:grpSpPr>
        <p:sp>
          <p:nvSpPr>
            <p:cNvPr id="246" name="Google Shape;246;g10b8c0b9951_0_656"/>
            <p:cNvSpPr/>
            <p:nvPr/>
          </p:nvSpPr>
          <p:spPr>
            <a:xfrm>
              <a:off x="-867385" y="2393198"/>
              <a:ext cx="3594600" cy="162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47" name="Google Shape;247;g10b8c0b9951_0_656"/>
            <p:cNvSpPr/>
            <p:nvPr/>
          </p:nvSpPr>
          <p:spPr>
            <a:xfrm>
              <a:off x="2565125" y="2393200"/>
              <a:ext cx="162000" cy="162000"/>
            </a:xfrm>
            <a:prstGeom prst="ellipse">
              <a:avLst/>
            </a:prstGeom>
            <a:solidFill>
              <a:srgbClr val="C1D82F">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sp>
        <p:nvSpPr>
          <p:cNvPr id="248" name="Google Shape;248;g10b8c0b9951_0_656"/>
          <p:cNvSpPr txBox="1"/>
          <p:nvPr/>
        </p:nvSpPr>
        <p:spPr>
          <a:xfrm>
            <a:off x="396318" y="1201762"/>
            <a:ext cx="4929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900"/>
              </a:spcBef>
              <a:spcAft>
                <a:spcPts val="0"/>
              </a:spcAft>
              <a:buClr>
                <a:srgbClr val="000000"/>
              </a:buClr>
              <a:buSzPts val="1500"/>
              <a:buFont typeface="Arial"/>
              <a:buNone/>
            </a:pPr>
            <a:r>
              <a:rPr b="1" i="0" lang="en-AU" sz="1500" u="none" cap="none" strike="noStrike">
                <a:solidFill>
                  <a:schemeClr val="dk1"/>
                </a:solidFill>
                <a:latin typeface="Century Gothic"/>
                <a:ea typeface="Century Gothic"/>
                <a:cs typeface="Century Gothic"/>
                <a:sym typeface="Century Gothic"/>
              </a:rPr>
              <a:t>Anytime, anywhere study help and writing feedback online, from real people. </a:t>
            </a:r>
            <a:endParaRPr b="1"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500"/>
              <a:buFont typeface="Arial"/>
              <a:buNone/>
            </a:pPr>
            <a:r>
              <a:t/>
            </a:r>
            <a:endParaRPr b="1"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500"/>
              <a:buFont typeface="Arial"/>
              <a:buNone/>
            </a:pPr>
            <a:r>
              <a:rPr b="1" i="0" lang="en-AU" sz="1500" u="none" cap="none" strike="noStrike">
                <a:solidFill>
                  <a:schemeClr val="dk1"/>
                </a:solidFill>
                <a:latin typeface="Century Gothic"/>
                <a:ea typeface="Century Gothic"/>
                <a:cs typeface="Century Gothic"/>
                <a:sym typeface="Century Gothic"/>
              </a:rPr>
              <a:t>Studiosity is Australian-owned, with 1.6million students with access around the world.</a:t>
            </a:r>
            <a:endParaRPr b="1"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500"/>
              <a:buFont typeface="Arial"/>
              <a:buNone/>
            </a:pPr>
            <a:r>
              <a:t/>
            </a:r>
            <a:endParaRPr b="1"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500"/>
              <a:buFont typeface="Arial"/>
              <a:buNone/>
            </a:pPr>
            <a:r>
              <a:rPr b="0" i="0" lang="en-AU" sz="1500" u="none" cap="none" strike="noStrike">
                <a:solidFill>
                  <a:schemeClr val="dk1"/>
                </a:solidFill>
                <a:latin typeface="Century Gothic"/>
                <a:ea typeface="Century Gothic"/>
                <a:cs typeface="Century Gothic"/>
                <a:sym typeface="Century Gothic"/>
              </a:rPr>
              <a:t>So – do you usually study after dinner? On the weekends? Whenever you study, we’ve got you, and you’ve got this.</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500"/>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dk1"/>
                </a:solidFill>
                <a:latin typeface="Century Gothic"/>
                <a:ea typeface="Century Gothic"/>
                <a:cs typeface="Century Gothic"/>
                <a:sym typeface="Century Gothic"/>
              </a:rPr>
              <a:t>Because the best students know to ask for help. And everyone needs help sometimes.</a:t>
            </a:r>
            <a:endParaRPr b="0" i="0" sz="1500" u="none" cap="none" strike="noStrike">
              <a:solidFill>
                <a:schemeClr val="dk1"/>
              </a:solidFill>
              <a:latin typeface="Century Gothic"/>
              <a:ea typeface="Century Gothic"/>
              <a:cs typeface="Century Gothic"/>
              <a:sym typeface="Century Gothic"/>
            </a:endParaRPr>
          </a:p>
        </p:txBody>
      </p:sp>
      <p:pic>
        <p:nvPicPr>
          <p:cNvPr descr="A close up of a logo&#10;&#10;Description generated with very high confidence" id="249" name="Google Shape;249;g10b8c0b9951_0_656"/>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0b8c0b9951_0_669"/>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6" name="Google Shape;256;g10b8c0b9951_0_669"/>
          <p:cNvSpPr txBox="1"/>
          <p:nvPr>
            <p:ph type="title"/>
          </p:nvPr>
        </p:nvSpPr>
        <p:spPr>
          <a:xfrm>
            <a:off x="396330" y="467994"/>
            <a:ext cx="5544600" cy="5760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t>Why should I use this?</a:t>
            </a:r>
            <a:endParaRPr/>
          </a:p>
        </p:txBody>
      </p:sp>
      <p:sp>
        <p:nvSpPr>
          <p:cNvPr id="257" name="Google Shape;257;g10b8c0b9951_0_66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58" name="Google Shape;258;g10b8c0b9951_0_669"/>
          <p:cNvSpPr txBox="1"/>
          <p:nvPr/>
        </p:nvSpPr>
        <p:spPr>
          <a:xfrm>
            <a:off x="362868" y="1467272"/>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AU" sz="1600" u="none" cap="none" strike="noStrike">
                <a:solidFill>
                  <a:schemeClr val="dk1"/>
                </a:solidFill>
                <a:latin typeface="Century Gothic"/>
                <a:ea typeface="Century Gothic"/>
                <a:cs typeface="Century Gothic"/>
                <a:sym typeface="Century Gothic"/>
              </a:rPr>
              <a:t>How does an additional 15% on your assignment sound?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600"/>
              <a:buFont typeface="Arial"/>
              <a:buNone/>
            </a:pPr>
            <a:r>
              <a:rPr b="0" i="0" lang="en-AU" sz="1600" u="none" cap="none" strike="noStrike">
                <a:solidFill>
                  <a:schemeClr val="dk1"/>
                </a:solidFill>
                <a:latin typeface="Century Gothic"/>
                <a:ea typeface="Century Gothic"/>
                <a:cs typeface="Century Gothic"/>
                <a:sym typeface="Century Gothic"/>
              </a:rPr>
              <a:t>Because that’s the average difference between students who use Studiosity and those who don’t.</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600"/>
              <a:buFont typeface="Arial"/>
              <a:buNone/>
            </a:pPr>
            <a:r>
              <a:rPr b="0" i="1" lang="en-AU" sz="1600" u="none" cap="none" strike="noStrike">
                <a:solidFill>
                  <a:schemeClr val="dk1"/>
                </a:solidFill>
                <a:latin typeface="Century Gothic"/>
                <a:ea typeface="Century Gothic"/>
                <a:cs typeface="Century Gothic"/>
                <a:sym typeface="Century Gothic"/>
              </a:rPr>
              <a:t>Even if </a:t>
            </a:r>
            <a:r>
              <a:rPr b="0" i="0" lang="en-AU" sz="1600" u="none" cap="none" strike="noStrike">
                <a:solidFill>
                  <a:schemeClr val="dk1"/>
                </a:solidFill>
                <a:latin typeface="Century Gothic"/>
                <a:ea typeface="Century Gothic"/>
                <a:cs typeface="Century Gothic"/>
                <a:sym typeface="Century Gothic"/>
              </a:rPr>
              <a:t>two students start at the same level.</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600"/>
              <a:buFont typeface="Arial"/>
              <a:buNone/>
            </a:pPr>
            <a:r>
              <a:rPr b="0" i="0" lang="en-AU" sz="1600" u="none" cap="none" strike="noStrike">
                <a:solidFill>
                  <a:schemeClr val="dk1"/>
                </a:solidFill>
                <a:latin typeface="Century Gothic"/>
                <a:ea typeface="Century Gothic"/>
                <a:cs typeface="Century Gothic"/>
                <a:sym typeface="Century Gothic"/>
              </a:rPr>
              <a:t>But most important is </a:t>
            </a:r>
            <a:r>
              <a:rPr b="0" i="1" lang="en-AU" sz="1600" u="sng" cap="none" strike="noStrike">
                <a:solidFill>
                  <a:schemeClr val="dk1"/>
                </a:solidFill>
                <a:latin typeface="Century Gothic"/>
                <a:ea typeface="Century Gothic"/>
                <a:cs typeface="Century Gothic"/>
                <a:sym typeface="Century Gothic"/>
              </a:rPr>
              <a:t>feeling better</a:t>
            </a:r>
            <a:r>
              <a:rPr b="0" i="0" lang="en-AU" sz="1600" u="none" cap="none" strike="noStrike">
                <a:solidFill>
                  <a:schemeClr val="dk1"/>
                </a:solidFill>
                <a:latin typeface="Century Gothic"/>
                <a:ea typeface="Century Gothic"/>
                <a:cs typeface="Century Gothic"/>
                <a:sym typeface="Century Gothic"/>
              </a:rPr>
              <a:t> about your own study.</a:t>
            </a:r>
            <a:endParaRPr b="0" i="0" sz="1600" u="none" cap="none" strike="noStrike">
              <a:solidFill>
                <a:schemeClr val="dk1"/>
              </a:solidFill>
              <a:latin typeface="Century Gothic"/>
              <a:ea typeface="Century Gothic"/>
              <a:cs typeface="Century Gothic"/>
              <a:sym typeface="Century Gothic"/>
            </a:endParaRPr>
          </a:p>
        </p:txBody>
      </p:sp>
      <p:pic>
        <p:nvPicPr>
          <p:cNvPr id="259" name="Google Shape;259;g10b8c0b9951_0_669"/>
          <p:cNvPicPr preferRelativeResize="0"/>
          <p:nvPr>
            <p:ph idx="2" type="pic"/>
          </p:nvPr>
        </p:nvPicPr>
        <p:blipFill rotWithShape="1">
          <a:blip r:embed="rId3">
            <a:alphaModFix/>
          </a:blip>
          <a:srcRect b="0" l="25912" r="25912" t="0"/>
          <a:stretch/>
        </p:blipFill>
        <p:spPr>
          <a:xfrm>
            <a:off x="5427663" y="0"/>
            <a:ext cx="3717924" cy="5145089"/>
          </a:xfrm>
          <a:prstGeom prst="rect">
            <a:avLst/>
          </a:prstGeom>
          <a:noFill/>
          <a:ln>
            <a:noFill/>
          </a:ln>
        </p:spPr>
      </p:pic>
      <p:pic>
        <p:nvPicPr>
          <p:cNvPr descr="A close up of a logo&#10;&#10;Description generated with very high confidence" id="260" name="Google Shape;260;g10b8c0b9951_0_669"/>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0b8c0b9951_0_679"/>
          <p:cNvSpPr txBox="1"/>
          <p:nvPr>
            <p:ph type="title"/>
          </p:nvPr>
        </p:nvSpPr>
        <p:spPr>
          <a:xfrm>
            <a:off x="440814" y="556320"/>
            <a:ext cx="8280000" cy="669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3600"/>
              <a:buFont typeface="Century Gothic"/>
              <a:buNone/>
            </a:pPr>
            <a:r>
              <a:rPr lang="en-AU"/>
              <a:t>How does it work?</a:t>
            </a:r>
            <a:br>
              <a:rPr lang="en-AU" sz="1800">
                <a:latin typeface="Century Gothic"/>
                <a:ea typeface="Century Gothic"/>
                <a:cs typeface="Century Gothic"/>
                <a:sym typeface="Century Gothic"/>
              </a:rPr>
            </a:br>
            <a:r>
              <a:rPr b="0" lang="en-AU" sz="1800"/>
              <a:t>In your </a:t>
            </a:r>
            <a:r>
              <a:rPr b="0" lang="en-AU" sz="1800">
                <a:latin typeface="Century Gothic"/>
                <a:ea typeface="Century Gothic"/>
                <a:cs typeface="Century Gothic"/>
                <a:sym typeface="Century Gothic"/>
              </a:rPr>
              <a:t>personal Studiosity dashboard</a:t>
            </a:r>
            <a:r>
              <a:rPr b="0" lang="en-AU" sz="1800"/>
              <a:t>, simply</a:t>
            </a:r>
            <a:r>
              <a:rPr b="0" lang="en-AU" sz="1800">
                <a:latin typeface="Century Gothic"/>
                <a:ea typeface="Century Gothic"/>
                <a:cs typeface="Century Gothic"/>
                <a:sym typeface="Century Gothic"/>
              </a:rPr>
              <a:t> choose:</a:t>
            </a:r>
            <a:endParaRPr/>
          </a:p>
        </p:txBody>
      </p:sp>
      <p:sp>
        <p:nvSpPr>
          <p:cNvPr id="267" name="Google Shape;267;g10b8c0b9951_0_67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68" name="Google Shape;268;g10b8c0b9951_0_679"/>
          <p:cNvSpPr txBox="1"/>
          <p:nvPr>
            <p:ph idx="4294967295" type="body"/>
          </p:nvPr>
        </p:nvSpPr>
        <p:spPr>
          <a:xfrm>
            <a:off x="1797293" y="2816839"/>
            <a:ext cx="2628900" cy="432000"/>
          </a:xfrm>
          <a:prstGeom prst="rect">
            <a:avLst/>
          </a:prstGeom>
          <a:noFill/>
          <a:ln>
            <a:noFill/>
          </a:ln>
        </p:spPr>
        <p:txBody>
          <a:bodyPr anchorCtr="0" anchor="t" bIns="0" lIns="0" spcFirstLastPara="1" rIns="0" wrap="square" tIns="0">
            <a:noAutofit/>
          </a:bodyPr>
          <a:lstStyle/>
          <a:p>
            <a:pPr indent="0" lvl="0" marL="0" rtl="0" algn="ctr">
              <a:lnSpc>
                <a:spcPct val="109090"/>
              </a:lnSpc>
              <a:spcBef>
                <a:spcPts val="0"/>
              </a:spcBef>
              <a:spcAft>
                <a:spcPts val="0"/>
              </a:spcAft>
              <a:buClr>
                <a:srgbClr val="000000"/>
              </a:buClr>
              <a:buSzPts val="2200"/>
              <a:buNone/>
            </a:pPr>
            <a:r>
              <a:rPr b="1" lang="en-AU" sz="2200">
                <a:solidFill>
                  <a:srgbClr val="000000"/>
                </a:solidFill>
                <a:latin typeface="Century Gothic"/>
                <a:ea typeface="Century Gothic"/>
                <a:cs typeface="Century Gothic"/>
                <a:sym typeface="Century Gothic"/>
              </a:rPr>
              <a:t>Connect </a:t>
            </a:r>
            <a:r>
              <a:rPr lang="en-AU" sz="2200">
                <a:solidFill>
                  <a:srgbClr val="000000"/>
                </a:solidFill>
                <a:latin typeface="Century Gothic"/>
                <a:ea typeface="Century Gothic"/>
                <a:cs typeface="Century Gothic"/>
                <a:sym typeface="Century Gothic"/>
              </a:rPr>
              <a:t>l</a:t>
            </a:r>
            <a:r>
              <a:rPr b="1" lang="en-AU" sz="2200">
                <a:solidFill>
                  <a:srgbClr val="000000"/>
                </a:solidFill>
                <a:latin typeface="Century Gothic"/>
                <a:ea typeface="Century Gothic"/>
                <a:cs typeface="Century Gothic"/>
                <a:sym typeface="Century Gothic"/>
              </a:rPr>
              <a:t>ive</a:t>
            </a:r>
            <a:endParaRPr/>
          </a:p>
          <a:p>
            <a:pPr indent="0" lvl="0" marL="0" rtl="0" algn="ctr">
              <a:lnSpc>
                <a:spcPct val="109090"/>
              </a:lnSpc>
              <a:spcBef>
                <a:spcPts val="0"/>
              </a:spcBef>
              <a:spcAft>
                <a:spcPts val="0"/>
              </a:spcAft>
              <a:buClr>
                <a:srgbClr val="000000"/>
              </a:buClr>
              <a:buSzPts val="2200"/>
              <a:buNone/>
            </a:pPr>
            <a:r>
              <a:rPr b="0" lang="en-AU" sz="1800">
                <a:latin typeface="Century Gothic"/>
                <a:ea typeface="Century Gothic"/>
                <a:cs typeface="Century Gothic"/>
                <a:sym typeface="Century Gothic"/>
              </a:rPr>
              <a:t>For when you need </a:t>
            </a:r>
            <a:endParaRPr/>
          </a:p>
          <a:p>
            <a:pPr indent="0" lvl="0" marL="0" rtl="0" algn="ctr">
              <a:lnSpc>
                <a:spcPct val="109090"/>
              </a:lnSpc>
              <a:spcBef>
                <a:spcPts val="0"/>
              </a:spcBef>
              <a:spcAft>
                <a:spcPts val="0"/>
              </a:spcAft>
              <a:buClr>
                <a:srgbClr val="000000"/>
              </a:buClr>
              <a:buSzPts val="2200"/>
              <a:buNone/>
            </a:pPr>
            <a:r>
              <a:rPr b="0" lang="en-AU" sz="1800">
                <a:latin typeface="Century Gothic"/>
                <a:ea typeface="Century Gothic"/>
                <a:cs typeface="Century Gothic"/>
                <a:sym typeface="Century Gothic"/>
              </a:rPr>
              <a:t>help right now.</a:t>
            </a:r>
            <a:endParaRPr b="0" sz="1800"/>
          </a:p>
        </p:txBody>
      </p:sp>
      <p:pic>
        <p:nvPicPr>
          <p:cNvPr id="269" name="Google Shape;269;g10b8c0b9951_0_679"/>
          <p:cNvPicPr preferRelativeResize="0"/>
          <p:nvPr/>
        </p:nvPicPr>
        <p:blipFill rotWithShape="1">
          <a:blip r:embed="rId3">
            <a:alphaModFix/>
          </a:blip>
          <a:srcRect b="0" l="0" r="0" t="0"/>
          <a:stretch/>
        </p:blipFill>
        <p:spPr>
          <a:xfrm>
            <a:off x="2713918" y="1886549"/>
            <a:ext cx="795518" cy="669600"/>
          </a:xfrm>
          <a:prstGeom prst="rect">
            <a:avLst/>
          </a:prstGeom>
          <a:noFill/>
          <a:ln>
            <a:noFill/>
          </a:ln>
        </p:spPr>
      </p:pic>
      <p:sp>
        <p:nvSpPr>
          <p:cNvPr id="270" name="Google Shape;270;g10b8c0b9951_0_679"/>
          <p:cNvSpPr txBox="1"/>
          <p:nvPr/>
        </p:nvSpPr>
        <p:spPr>
          <a:xfrm>
            <a:off x="4316278" y="2816839"/>
            <a:ext cx="3532800" cy="432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1" i="0" lang="en-AU" sz="2200" u="none" cap="none" strike="noStrike">
                <a:solidFill>
                  <a:srgbClr val="000000"/>
                </a:solidFill>
                <a:latin typeface="Century Gothic"/>
                <a:ea typeface="Century Gothic"/>
                <a:cs typeface="Century Gothic"/>
                <a:sym typeface="Century Gothic"/>
              </a:rPr>
              <a:t>Writing feedback</a:t>
            </a:r>
            <a:endParaRPr/>
          </a:p>
          <a:p>
            <a:pPr indent="0" lvl="0" marL="0" marR="0" rtl="0" algn="ctr">
              <a:lnSpc>
                <a:spcPct val="109090"/>
              </a:lnSpc>
              <a:spcBef>
                <a:spcPts val="0"/>
              </a:spcBef>
              <a:spcAft>
                <a:spcPts val="0"/>
              </a:spcAft>
              <a:buNone/>
            </a:pPr>
            <a:r>
              <a:rPr b="0" i="0" lang="en-AU" sz="1800" u="none" cap="none" strike="noStrike">
                <a:solidFill>
                  <a:schemeClr val="accent3"/>
                </a:solidFill>
                <a:latin typeface="Century Gothic"/>
                <a:ea typeface="Century Gothic"/>
                <a:cs typeface="Century Gothic"/>
                <a:sym typeface="Century Gothic"/>
              </a:rPr>
              <a:t>Get same-day, </a:t>
            </a:r>
            <a:endParaRPr/>
          </a:p>
          <a:p>
            <a:pPr indent="0" lvl="0" marL="0" marR="0" rtl="0" algn="ctr">
              <a:lnSpc>
                <a:spcPct val="109090"/>
              </a:lnSpc>
              <a:spcBef>
                <a:spcPts val="0"/>
              </a:spcBef>
              <a:spcAft>
                <a:spcPts val="0"/>
              </a:spcAft>
              <a:buNone/>
            </a:pPr>
            <a:r>
              <a:rPr b="0" i="0" lang="en-AU" sz="1800" u="none" cap="none" strike="noStrike">
                <a:solidFill>
                  <a:schemeClr val="accent3"/>
                </a:solidFill>
                <a:latin typeface="Century Gothic"/>
                <a:ea typeface="Century Gothic"/>
                <a:cs typeface="Century Gothic"/>
                <a:sym typeface="Century Gothic"/>
              </a:rPr>
              <a:t>English-writing feedback.</a:t>
            </a:r>
            <a:endParaRPr b="0" i="0" sz="1800" u="none" cap="none" strike="noStrike">
              <a:solidFill>
                <a:schemeClr val="accent3"/>
              </a:solidFill>
              <a:latin typeface="Arial"/>
              <a:ea typeface="Arial"/>
              <a:cs typeface="Arial"/>
              <a:sym typeface="Arial"/>
            </a:endParaRPr>
          </a:p>
        </p:txBody>
      </p:sp>
      <p:pic>
        <p:nvPicPr>
          <p:cNvPr descr="A close up of a sign&#10;&#10;Description automatically generated" id="271" name="Google Shape;271;g10b8c0b9951_0_679"/>
          <p:cNvPicPr preferRelativeResize="0"/>
          <p:nvPr/>
        </p:nvPicPr>
        <p:blipFill rotWithShape="1">
          <a:blip r:embed="rId4">
            <a:alphaModFix/>
          </a:blip>
          <a:srcRect b="0" l="0" r="0" t="0"/>
          <a:stretch/>
        </p:blipFill>
        <p:spPr>
          <a:xfrm>
            <a:off x="5828998" y="1886549"/>
            <a:ext cx="795519" cy="7955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https://lh3.googleusercontent.com/zEdIGAnZ5sG748Y2aWrnssrJYUg0s-D7kHV_RO6DNeR4m8grhLMYhexdw3aXpgpgUiExMQ4BZ4_k46da2AjjYY8UE1CKi93rsRIyp47qZdLwbyVvPdWRK7Oi__bRc3_OhQ" id="277" name="Google Shape;277;g10b8c0b9951_0_689"/>
          <p:cNvPicPr preferRelativeResize="0"/>
          <p:nvPr/>
        </p:nvPicPr>
        <p:blipFill rotWithShape="1">
          <a:blip r:embed="rId3">
            <a:alphaModFix/>
          </a:blip>
          <a:srcRect b="0" l="0" r="0" t="0"/>
          <a:stretch/>
        </p:blipFill>
        <p:spPr>
          <a:xfrm>
            <a:off x="4445373" y="925556"/>
            <a:ext cx="4447142" cy="3337932"/>
          </a:xfrm>
          <a:prstGeom prst="rect">
            <a:avLst/>
          </a:prstGeom>
          <a:noFill/>
          <a:ln>
            <a:noFill/>
          </a:ln>
        </p:spPr>
      </p:pic>
      <p:sp>
        <p:nvSpPr>
          <p:cNvPr id="278" name="Google Shape;278;g10b8c0b9951_0_689"/>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79" name="Google Shape;279;g10b8c0b9951_0_689"/>
          <p:cNvSpPr txBox="1"/>
          <p:nvPr>
            <p:ph idx="4294967295" type="sldNum"/>
          </p:nvPr>
        </p:nvSpPr>
        <p:spPr>
          <a:xfrm>
            <a:off x="8818563" y="4565650"/>
            <a:ext cx="3270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80" name="Google Shape;280;g10b8c0b9951_0_689"/>
          <p:cNvSpPr/>
          <p:nvPr/>
        </p:nvSpPr>
        <p:spPr>
          <a:xfrm>
            <a:off x="324322" y="196280"/>
            <a:ext cx="46587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AU" sz="3600" u="none" cap="none" strike="noStrike">
                <a:solidFill>
                  <a:schemeClr val="dk2"/>
                </a:solidFill>
                <a:latin typeface="Century Gothic"/>
                <a:ea typeface="Century Gothic"/>
                <a:cs typeface="Century Gothic"/>
                <a:sym typeface="Century Gothic"/>
              </a:rPr>
              <a:t>Tell me more about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600"/>
              <a:buFont typeface="Arial"/>
              <a:buNone/>
            </a:pPr>
            <a:r>
              <a:rPr b="1" i="0" lang="en-AU" sz="3600" u="none" cap="none" strike="noStrike">
                <a:solidFill>
                  <a:schemeClr val="dk2"/>
                </a:solidFill>
                <a:latin typeface="Century Gothic"/>
                <a:ea typeface="Century Gothic"/>
                <a:cs typeface="Century Gothic"/>
                <a:sym typeface="Century Gothic"/>
              </a:rPr>
              <a:t>Connect Live</a:t>
            </a:r>
            <a:endParaRPr b="1" i="0" sz="3600" u="none" cap="none" strike="noStrike">
              <a:solidFill>
                <a:schemeClr val="dk1"/>
              </a:solidFill>
              <a:latin typeface="Century Gothic"/>
              <a:ea typeface="Century Gothic"/>
              <a:cs typeface="Century Gothic"/>
              <a:sym typeface="Century Gothic"/>
            </a:endParaRPr>
          </a:p>
        </p:txBody>
      </p:sp>
      <p:sp>
        <p:nvSpPr>
          <p:cNvPr id="281" name="Google Shape;281;g10b8c0b9951_0_689"/>
          <p:cNvSpPr txBox="1"/>
          <p:nvPr/>
        </p:nvSpPr>
        <p:spPr>
          <a:xfrm>
            <a:off x="368741" y="1608969"/>
            <a:ext cx="4008600" cy="2929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Ask a question, connect to a real person anytime, 24/7, 365 days a year.</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They’ll help with </a:t>
            </a:r>
            <a:r>
              <a:rPr b="1" i="1" lang="en-AU" sz="1400" u="none" cap="none" strike="noStrike">
                <a:solidFill>
                  <a:schemeClr val="dk1"/>
                </a:solidFill>
                <a:latin typeface="Century Gothic"/>
                <a:ea typeface="Century Gothic"/>
                <a:cs typeface="Century Gothic"/>
                <a:sym typeface="Century Gothic"/>
              </a:rPr>
              <a:t>your exact problem </a:t>
            </a:r>
            <a:r>
              <a:rPr b="0" i="0" lang="en-AU" sz="1400" u="none" cap="none" strike="noStrike">
                <a:solidFill>
                  <a:schemeClr val="dk1"/>
                </a:solidFill>
                <a:latin typeface="Century Gothic"/>
                <a:ea typeface="Century Gothic"/>
                <a:cs typeface="Century Gothic"/>
                <a:sym typeface="Century Gothic"/>
              </a:rPr>
              <a:t>that you’re stuck on.</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Chat back and forth, draw on the whiteboard, share a file.</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All core subject areas – Maths, Science, English, study skills, and more.</a:t>
            </a:r>
            <a:endParaRPr b="0" i="0" sz="1400" u="none" cap="none" strike="noStrike">
              <a:solidFill>
                <a:schemeClr val="dk1"/>
              </a:solidFill>
              <a:latin typeface="Century Gothic"/>
              <a:ea typeface="Century Gothic"/>
              <a:cs typeface="Century Gothic"/>
              <a:sym typeface="Century Gothic"/>
            </a:endParaRPr>
          </a:p>
        </p:txBody>
      </p:sp>
      <p:sp>
        <p:nvSpPr>
          <p:cNvPr id="282" name="Google Shape;282;g10b8c0b9951_0_689"/>
          <p:cNvSpPr/>
          <p:nvPr/>
        </p:nvSpPr>
        <p:spPr>
          <a:xfrm>
            <a:off x="4872100" y="3851209"/>
            <a:ext cx="1563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accent3"/>
                </a:solidFill>
                <a:latin typeface="Century Gothic"/>
                <a:ea typeface="Century Gothic"/>
                <a:cs typeface="Century Gothic"/>
                <a:sym typeface="Century Gothic"/>
              </a:rPr>
              <a:t>psst. There’s also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accent3"/>
                </a:solidFill>
                <a:latin typeface="Century Gothic"/>
                <a:ea typeface="Century Gothic"/>
                <a:cs typeface="Century Gothic"/>
                <a:sym typeface="Century Gothic"/>
              </a:rPr>
              <a:t>an app, of course.</a:t>
            </a:r>
            <a:endParaRPr b="0" i="0" sz="1200" u="none" cap="none" strike="noStrike">
              <a:solidFill>
                <a:schemeClr val="accent3"/>
              </a:solidFill>
              <a:latin typeface="Century Gothic"/>
              <a:ea typeface="Century Gothic"/>
              <a:cs typeface="Century Gothic"/>
              <a:sym typeface="Century Gothic"/>
            </a:endParaRPr>
          </a:p>
        </p:txBody>
      </p:sp>
      <p:sp>
        <p:nvSpPr>
          <p:cNvPr id="283" name="Google Shape;283;g10b8c0b9951_0_689"/>
          <p:cNvSpPr/>
          <p:nvPr/>
        </p:nvSpPr>
        <p:spPr>
          <a:xfrm flipH="1" rot="8100000">
            <a:off x="6431714" y="3886274"/>
            <a:ext cx="545920" cy="215806"/>
          </a:xfrm>
          <a:custGeom>
            <a:rect b="b" l="l" r="r" t="t"/>
            <a:pathLst>
              <a:path extrusionOk="0" h="16885" w="21837">
                <a:moveTo>
                  <a:pt x="0" y="16885"/>
                </a:moveTo>
                <a:cubicBezTo>
                  <a:pt x="4998" y="9160"/>
                  <a:pt x="12636" y="0"/>
                  <a:pt x="21837" y="0"/>
                </a:cubicBezTo>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 up of a logo&#10;&#10;Description generated with very high confidence" id="284" name="Google Shape;284;g10b8c0b9951_0_689"/>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0b8c0b9951_0_701"/>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90" name="Google Shape;290;g10b8c0b9951_0_701"/>
          <p:cNvSpPr txBox="1"/>
          <p:nvPr>
            <p:ph idx="4294967295" type="sldNum"/>
          </p:nvPr>
        </p:nvSpPr>
        <p:spPr>
          <a:xfrm>
            <a:off x="8818563" y="4565650"/>
            <a:ext cx="3270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91" name="Google Shape;291;g10b8c0b9951_0_701"/>
          <p:cNvSpPr/>
          <p:nvPr/>
        </p:nvSpPr>
        <p:spPr>
          <a:xfrm>
            <a:off x="324322" y="196280"/>
            <a:ext cx="45303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AU" sz="3600" u="none" cap="none" strike="noStrike">
                <a:solidFill>
                  <a:schemeClr val="dk2"/>
                </a:solidFill>
                <a:latin typeface="Century Gothic"/>
                <a:ea typeface="Century Gothic"/>
                <a:cs typeface="Century Gothic"/>
                <a:sym typeface="Century Gothic"/>
              </a:rPr>
              <a:t>Tell me more about</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600"/>
              <a:buFont typeface="Arial"/>
              <a:buNone/>
            </a:pPr>
            <a:r>
              <a:rPr b="1" i="0" lang="en-AU" sz="3600" u="none" cap="none" strike="noStrike">
                <a:solidFill>
                  <a:schemeClr val="dk1"/>
                </a:solidFill>
                <a:latin typeface="Century Gothic"/>
                <a:ea typeface="Century Gothic"/>
                <a:cs typeface="Century Gothic"/>
                <a:sym typeface="Century Gothic"/>
              </a:rPr>
              <a:t>Writing Feedback</a:t>
            </a:r>
            <a:endParaRPr b="1" i="0" sz="3600" u="none" cap="none" strike="noStrike">
              <a:solidFill>
                <a:schemeClr val="dk1"/>
              </a:solidFill>
              <a:latin typeface="Century Gothic"/>
              <a:ea typeface="Century Gothic"/>
              <a:cs typeface="Century Gothic"/>
              <a:sym typeface="Century Gothic"/>
            </a:endParaRPr>
          </a:p>
        </p:txBody>
      </p:sp>
      <p:sp>
        <p:nvSpPr>
          <p:cNvPr id="292" name="Google Shape;292;g10b8c0b9951_0_701"/>
          <p:cNvSpPr txBox="1"/>
          <p:nvPr/>
        </p:nvSpPr>
        <p:spPr>
          <a:xfrm>
            <a:off x="468338" y="1669745"/>
            <a:ext cx="3672300" cy="2833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Upload your draft essay or written assignment, and get it back in </a:t>
            </a:r>
            <a:r>
              <a:rPr b="1" i="1" lang="en-AU" sz="1400" u="none" cap="none" strike="noStrike">
                <a:solidFill>
                  <a:schemeClr val="dk1"/>
                </a:solidFill>
                <a:latin typeface="Century Gothic"/>
                <a:ea typeface="Century Gothic"/>
                <a:cs typeface="Century Gothic"/>
                <a:sym typeface="Century Gothic"/>
              </a:rPr>
              <a:t>the same day </a:t>
            </a:r>
            <a:r>
              <a:rPr b="0" i="0" lang="en-AU" sz="1400" u="none" cap="none" strike="noStrike">
                <a:solidFill>
                  <a:schemeClr val="dk1"/>
                </a:solidFill>
                <a:latin typeface="Century Gothic"/>
                <a:ea typeface="Century Gothic"/>
                <a:cs typeface="Century Gothic"/>
                <a:sym typeface="Century Gothic"/>
              </a:rPr>
              <a:t>with tips and notes on how to make it better</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Any time of day, 365 days a year</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Any subject, any assignment</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Feedback on spelling, grammar, structure, language and more.</a:t>
            </a:r>
            <a:br>
              <a:rPr b="0" i="0" lang="en-AU" sz="1400" u="none" cap="none" strike="noStrike">
                <a:solidFill>
                  <a:schemeClr val="dk1"/>
                </a:solidFill>
                <a:latin typeface="Century Gothic"/>
                <a:ea typeface="Century Gothic"/>
                <a:cs typeface="Century Gothic"/>
                <a:sym typeface="Century Gothic"/>
              </a:rPr>
            </a:br>
            <a:endParaRPr b="0" i="0" sz="1400" u="none" cap="none" strike="noStrike">
              <a:solidFill>
                <a:schemeClr val="dk1"/>
              </a:solidFill>
              <a:latin typeface="Century Gothic"/>
              <a:ea typeface="Century Gothic"/>
              <a:cs typeface="Century Gothic"/>
              <a:sym typeface="Century Gothic"/>
            </a:endParaRPr>
          </a:p>
        </p:txBody>
      </p:sp>
      <p:pic>
        <p:nvPicPr>
          <p:cNvPr id="293" name="Google Shape;293;g10b8c0b9951_0_701"/>
          <p:cNvPicPr preferRelativeResize="0"/>
          <p:nvPr/>
        </p:nvPicPr>
        <p:blipFill rotWithShape="1">
          <a:blip r:embed="rId3">
            <a:alphaModFix/>
          </a:blip>
          <a:srcRect b="0" l="0" r="0" t="0"/>
          <a:stretch/>
        </p:blipFill>
        <p:spPr>
          <a:xfrm>
            <a:off x="4447823" y="1396580"/>
            <a:ext cx="4402886" cy="2524817"/>
          </a:xfrm>
          <a:prstGeom prst="rect">
            <a:avLst/>
          </a:prstGeom>
          <a:noFill/>
          <a:ln>
            <a:noFill/>
          </a:ln>
        </p:spPr>
      </p:pic>
      <p:pic>
        <p:nvPicPr>
          <p:cNvPr descr="A close up of a logo&#10;&#10;Description generated with very high confidence" id="294" name="Google Shape;294;g10b8c0b9951_0_701"/>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0b8c0b9951_0_710"/>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01" name="Google Shape;301;g10b8c0b9951_0_710"/>
          <p:cNvSpPr txBox="1"/>
          <p:nvPr>
            <p:ph type="title"/>
          </p:nvPr>
        </p:nvSpPr>
        <p:spPr>
          <a:xfrm>
            <a:off x="396330" y="467994"/>
            <a:ext cx="5544600" cy="576000"/>
          </a:xfrm>
          <a:prstGeom prst="rect">
            <a:avLst/>
          </a:prstGeom>
          <a:noFill/>
          <a:ln>
            <a:noFill/>
          </a:ln>
        </p:spPr>
        <p:txBody>
          <a:bodyPr anchorCtr="0" anchor="t" bIns="0" lIns="0" spcFirstLastPara="1" rIns="0" wrap="square" tIns="0">
            <a:noAutofit/>
          </a:bodyPr>
          <a:lstStyle/>
          <a:p>
            <a:pPr indent="0" lvl="0" marL="0" rtl="0" algn="l">
              <a:lnSpc>
                <a:spcPct val="117647"/>
              </a:lnSpc>
              <a:spcBef>
                <a:spcPts val="0"/>
              </a:spcBef>
              <a:spcAft>
                <a:spcPts val="0"/>
              </a:spcAft>
              <a:buClr>
                <a:schemeClr val="dk2"/>
              </a:buClr>
              <a:buSzPts val="3400"/>
              <a:buFont typeface="Century Gothic"/>
              <a:buNone/>
            </a:pPr>
            <a:r>
              <a:rPr lang="en-AU" sz="3400">
                <a:latin typeface="Century Gothic"/>
                <a:ea typeface="Century Gothic"/>
                <a:cs typeface="Century Gothic"/>
                <a:sym typeface="Century Gothic"/>
              </a:rPr>
              <a:t>Amazing. I really need some answers...</a:t>
            </a:r>
            <a:endParaRPr>
              <a:latin typeface="Century Gothic"/>
              <a:ea typeface="Century Gothic"/>
              <a:cs typeface="Century Gothic"/>
              <a:sym typeface="Century Gothic"/>
            </a:endParaRPr>
          </a:p>
        </p:txBody>
      </p:sp>
      <p:sp>
        <p:nvSpPr>
          <p:cNvPr id="302" name="Google Shape;302;g10b8c0b9951_0_710"/>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03" name="Google Shape;303;g10b8c0b9951_0_710"/>
          <p:cNvSpPr txBox="1"/>
          <p:nvPr/>
        </p:nvSpPr>
        <p:spPr>
          <a:xfrm>
            <a:off x="324322" y="1941240"/>
            <a:ext cx="4641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Sorry.</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Studiosity is ‘help not answers’. That’s why teachers, librarians, lecturers, parents, teachers trust it.</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chemeClr val="dk1"/>
                </a:solidFill>
                <a:latin typeface="Century Gothic"/>
                <a:ea typeface="Century Gothic"/>
                <a:cs typeface="Century Gothic"/>
                <a:sym typeface="Century Gothic"/>
              </a:rPr>
              <a:t>You will come to the answer on your own with some help, you will think about how to improve your own work. Which will make you feel more confident and better prepared for next time.</a:t>
            </a:r>
            <a:endParaRPr b="0" i="0" sz="1400" u="none" cap="none" strike="noStrike">
              <a:solidFill>
                <a:srgbClr val="000000"/>
              </a:solidFill>
              <a:latin typeface="Century Gothic"/>
              <a:ea typeface="Century Gothic"/>
              <a:cs typeface="Century Gothic"/>
              <a:sym typeface="Century Gothic"/>
            </a:endParaRPr>
          </a:p>
        </p:txBody>
      </p:sp>
      <p:pic>
        <p:nvPicPr>
          <p:cNvPr id="304" name="Google Shape;304;g10b8c0b9951_0_710"/>
          <p:cNvPicPr preferRelativeResize="0"/>
          <p:nvPr>
            <p:ph idx="2" type="pic"/>
          </p:nvPr>
        </p:nvPicPr>
        <p:blipFill rotWithShape="1">
          <a:blip r:embed="rId3">
            <a:alphaModFix/>
          </a:blip>
          <a:srcRect b="0" l="25882" r="25888" t="0"/>
          <a:stretch/>
        </p:blipFill>
        <p:spPr>
          <a:xfrm>
            <a:off x="5427786" y="0"/>
            <a:ext cx="3717806" cy="514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0b8c0b9951_0_719"/>
          <p:cNvSpPr/>
          <p:nvPr/>
        </p:nvSpPr>
        <p:spPr>
          <a:xfrm>
            <a:off x="6760329" y="770339"/>
            <a:ext cx="1080000" cy="4374600"/>
          </a:xfrm>
          <a:prstGeom prst="roundRect">
            <a:avLst>
              <a:gd fmla="val 0" name="adj"/>
            </a:avLst>
          </a:prstGeom>
          <a:gradFill>
            <a:gsLst>
              <a:gs pos="0">
                <a:srgbClr val="858585"/>
              </a:gs>
              <a:gs pos="52999">
                <a:srgbClr val="858585"/>
              </a:gs>
              <a:gs pos="63000">
                <a:srgbClr val="C0C0C0"/>
              </a:gs>
              <a:gs pos="88000">
                <a:srgbClr val="E6E6E6"/>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11" name="Google Shape;311;g10b8c0b9951_0_719"/>
          <p:cNvSpPr txBox="1"/>
          <p:nvPr>
            <p:ph type="title"/>
          </p:nvPr>
        </p:nvSpPr>
        <p:spPr>
          <a:xfrm>
            <a:off x="435458" y="340296"/>
            <a:ext cx="4785300" cy="95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How do I get free access?</a:t>
            </a:r>
            <a:endParaRPr>
              <a:latin typeface="Century Gothic"/>
              <a:ea typeface="Century Gothic"/>
              <a:cs typeface="Century Gothic"/>
              <a:sym typeface="Century Gothic"/>
            </a:endParaRPr>
          </a:p>
        </p:txBody>
      </p:sp>
      <p:sp>
        <p:nvSpPr>
          <p:cNvPr id="312" name="Google Shape;312;g10b8c0b9951_0_719"/>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13" name="Google Shape;313;g10b8c0b9951_0_719"/>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14" name="Google Shape;314;g10b8c0b9951_0_719"/>
          <p:cNvSpPr txBox="1"/>
          <p:nvPr/>
        </p:nvSpPr>
        <p:spPr>
          <a:xfrm>
            <a:off x="362868" y="1924472"/>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Century Gothic"/>
                <a:ea typeface="Century Gothic"/>
                <a:cs typeface="Century Gothic"/>
                <a:sym typeface="Century Gothic"/>
              </a:rPr>
              <a:t>It’s easy, go to:</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1" i="0" lang="en-AU" sz="1600" u="none" cap="none" strike="noStrike">
                <a:solidFill>
                  <a:srgbClr val="000000"/>
                </a:solidFill>
                <a:latin typeface="Century Gothic"/>
                <a:ea typeface="Century Gothic"/>
                <a:cs typeface="Century Gothic"/>
                <a:sym typeface="Century Gothic"/>
              </a:rPr>
              <a:t>studiosity.com/access</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accent3"/>
              </a:buClr>
              <a:buSzPts val="1600"/>
              <a:buFont typeface="Arial"/>
              <a:buNone/>
            </a:pPr>
            <a:r>
              <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400"/>
              <a:buFont typeface="Arial"/>
              <a:buNone/>
            </a:pPr>
            <a:r>
              <a:rPr b="0" i="0" lang="en-AU" sz="1400" u="none" cap="none" strike="noStrike">
                <a:solidFill>
                  <a:schemeClr val="dk1"/>
                </a:solidFill>
                <a:latin typeface="Century Gothic"/>
                <a:ea typeface="Century Gothic"/>
                <a:cs typeface="Century Gothic"/>
                <a:sym typeface="Century Gothic"/>
              </a:rPr>
              <a:t>+ your school email address or library card number.</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chemeClr val="dk1"/>
              </a:buClr>
              <a:buSzPts val="1400"/>
              <a:buFont typeface="Arial"/>
              <a:buNone/>
            </a:pPr>
            <a:r>
              <a:rPr b="0" i="0" lang="en-AU" sz="1400" u="none" cap="none" strike="noStrike">
                <a:solidFill>
                  <a:schemeClr val="dk1"/>
                </a:solidFill>
                <a:latin typeface="Century Gothic"/>
                <a:ea typeface="Century Gothic"/>
                <a:cs typeface="Century Gothic"/>
                <a:sym typeface="Century Gothic"/>
              </a:rPr>
              <a:t>That’s it.</a:t>
            </a:r>
            <a:endParaRPr b="0" i="0" sz="1400" u="none" cap="none" strike="noStrike">
              <a:solidFill>
                <a:srgbClr val="000000"/>
              </a:solidFill>
              <a:latin typeface="Century Gothic"/>
              <a:ea typeface="Century Gothic"/>
              <a:cs typeface="Century Gothic"/>
              <a:sym typeface="Century Gothic"/>
            </a:endParaRPr>
          </a:p>
        </p:txBody>
      </p:sp>
      <p:sp>
        <p:nvSpPr>
          <p:cNvPr id="315" name="Google Shape;315;g10b8c0b9951_0_719"/>
          <p:cNvSpPr/>
          <p:nvPr/>
        </p:nvSpPr>
        <p:spPr>
          <a:xfrm>
            <a:off x="6760330" y="268289"/>
            <a:ext cx="1080000" cy="15843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16" name="Google Shape;316;g10b8c0b9951_0_719"/>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317" name="Google Shape;317;g10b8c0b9951_0_719"/>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318" name="Google Shape;318;g10b8c0b9951_0_719"/>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0b8c0b9951_0_732"/>
          <p:cNvSpPr/>
          <p:nvPr/>
        </p:nvSpPr>
        <p:spPr>
          <a:xfrm>
            <a:off x="6760329" y="770339"/>
            <a:ext cx="1080000" cy="4374600"/>
          </a:xfrm>
          <a:prstGeom prst="roundRect">
            <a:avLst>
              <a:gd fmla="val 0" name="adj"/>
            </a:avLst>
          </a:prstGeom>
          <a:gradFill>
            <a:gsLst>
              <a:gs pos="0">
                <a:srgbClr val="858585"/>
              </a:gs>
              <a:gs pos="52999">
                <a:srgbClr val="858585"/>
              </a:gs>
              <a:gs pos="74000">
                <a:srgbClr val="C0C0C0"/>
              </a:gs>
              <a:gs pos="88000">
                <a:srgbClr val="E6E6E6"/>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25" name="Google Shape;325;g10b8c0b9951_0_732"/>
          <p:cNvSpPr txBox="1"/>
          <p:nvPr>
            <p:ph type="title"/>
          </p:nvPr>
        </p:nvSpPr>
        <p:spPr>
          <a:xfrm>
            <a:off x="435458" y="340296"/>
            <a:ext cx="4785300" cy="95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Then what?</a:t>
            </a:r>
            <a:endParaRPr>
              <a:latin typeface="Century Gothic"/>
              <a:ea typeface="Century Gothic"/>
              <a:cs typeface="Century Gothic"/>
              <a:sym typeface="Century Gothic"/>
            </a:endParaRPr>
          </a:p>
        </p:txBody>
      </p:sp>
      <p:sp>
        <p:nvSpPr>
          <p:cNvPr id="326" name="Google Shape;326;g10b8c0b9951_0_732"/>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27" name="Google Shape;327;g10b8c0b9951_0_732"/>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28" name="Google Shape;328;g10b8c0b9951_0_732"/>
          <p:cNvSpPr txBox="1"/>
          <p:nvPr/>
        </p:nvSpPr>
        <p:spPr>
          <a:xfrm>
            <a:off x="399162" y="1117334"/>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dk1"/>
              </a:buClr>
              <a:buSzPts val="1600"/>
              <a:buFont typeface="Arial"/>
              <a:buNone/>
            </a:pPr>
            <a:r>
              <a:rPr b="0" i="0" lang="en-AU" sz="1600" u="none" cap="none" strike="noStrike">
                <a:solidFill>
                  <a:schemeClr val="dk1"/>
                </a:solidFill>
                <a:latin typeface="Century Gothic"/>
                <a:ea typeface="Century Gothic"/>
                <a:cs typeface="Century Gothic"/>
                <a:sym typeface="Century Gothic"/>
              </a:rPr>
              <a:t>Tonight:</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600"/>
              <a:buFont typeface="Arial"/>
              <a:buNone/>
            </a:pPr>
            <a:r>
              <a:rPr b="1" i="0" lang="en-AU" sz="1600" u="none" cap="none" strike="noStrike">
                <a:solidFill>
                  <a:schemeClr val="dk1"/>
                </a:solidFill>
                <a:latin typeface="Century Gothic"/>
                <a:ea typeface="Century Gothic"/>
                <a:cs typeface="Century Gothic"/>
                <a:sym typeface="Century Gothic"/>
              </a:rPr>
              <a:t>1. </a:t>
            </a:r>
            <a:r>
              <a:rPr b="0" i="0" lang="en-AU" sz="1600" u="none" cap="none" strike="noStrike">
                <a:solidFill>
                  <a:schemeClr val="dk1"/>
                </a:solidFill>
                <a:latin typeface="Century Gothic"/>
                <a:ea typeface="Century Gothic"/>
                <a:cs typeface="Century Gothic"/>
                <a:sym typeface="Century Gothic"/>
              </a:rPr>
              <a:t>Choose an essay, speech, or other assignment - it can be an old file of yours, or one you are working on now.</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600"/>
              <a:buFont typeface="Arial"/>
              <a:buNone/>
            </a:pPr>
            <a:r>
              <a:rPr b="1" i="0" lang="en-AU" sz="1600" u="none" cap="none" strike="noStrike">
                <a:solidFill>
                  <a:schemeClr val="dk1"/>
                </a:solidFill>
                <a:latin typeface="Century Gothic"/>
                <a:ea typeface="Century Gothic"/>
                <a:cs typeface="Century Gothic"/>
                <a:sym typeface="Century Gothic"/>
              </a:rPr>
              <a:t>2. </a:t>
            </a:r>
            <a:r>
              <a:rPr b="0" i="0" lang="en-AU" sz="1600" u="none" cap="none" strike="noStrike">
                <a:solidFill>
                  <a:schemeClr val="dk1"/>
                </a:solidFill>
                <a:latin typeface="Century Gothic"/>
                <a:ea typeface="Century Gothic"/>
                <a:cs typeface="Century Gothic"/>
                <a:sym typeface="Century Gothic"/>
              </a:rPr>
              <a:t>Upload to the ‘Writing Feedback’ option.</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chemeClr val="dk1"/>
              </a:buClr>
              <a:buSzPts val="1600"/>
              <a:buFont typeface="Arial"/>
              <a:buNone/>
            </a:pPr>
            <a:r>
              <a:rPr b="1" i="0" lang="en-AU" sz="1600" u="none" cap="none" strike="noStrike">
                <a:solidFill>
                  <a:schemeClr val="dk1"/>
                </a:solidFill>
                <a:latin typeface="Century Gothic"/>
                <a:ea typeface="Century Gothic"/>
                <a:cs typeface="Century Gothic"/>
                <a:sym typeface="Century Gothic"/>
              </a:rPr>
              <a:t>3. </a:t>
            </a:r>
            <a:r>
              <a:rPr b="0" i="0" lang="en-AU" sz="1600" u="none" cap="none" strike="noStrike">
                <a:solidFill>
                  <a:schemeClr val="dk1"/>
                </a:solidFill>
                <a:latin typeface="Century Gothic"/>
                <a:ea typeface="Century Gothic"/>
                <a:cs typeface="Century Gothic"/>
                <a:sym typeface="Century Gothic"/>
              </a:rPr>
              <a:t>Get English-writing feedback in just a few hours from a real person. No answers here, but helpful feedback.</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1000"/>
              </a:spcBef>
              <a:spcAft>
                <a:spcPts val="1000"/>
              </a:spcAft>
              <a:buClr>
                <a:schemeClr val="accent3"/>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329" name="Google Shape;329;g10b8c0b9951_0_732"/>
          <p:cNvSpPr/>
          <p:nvPr/>
        </p:nvSpPr>
        <p:spPr>
          <a:xfrm>
            <a:off x="6760330" y="268288"/>
            <a:ext cx="1080000" cy="34563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30" name="Google Shape;330;g10b8c0b9951_0_732"/>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331" name="Google Shape;331;g10b8c0b9951_0_732"/>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332" name="Google Shape;332;g10b8c0b9951_0_732"/>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udiosity">
  <a:themeElements>
    <a:clrScheme name="Studiosity Colours">
      <a:dk1>
        <a:srgbClr val="000000"/>
      </a:dk1>
      <a:lt1>
        <a:srgbClr val="FFFFFF"/>
      </a:lt1>
      <a:dk2>
        <a:srgbClr val="000000"/>
      </a:dk2>
      <a:lt2>
        <a:srgbClr val="FFFFFF"/>
      </a:lt2>
      <a:accent1>
        <a:srgbClr val="E2E71F"/>
      </a:accent1>
      <a:accent2>
        <a:srgbClr val="C1D82F"/>
      </a:accent2>
      <a:accent3>
        <a:srgbClr val="A6BAC9"/>
      </a:accent3>
      <a:accent4>
        <a:srgbClr val="9AA5AE"/>
      </a:accent4>
      <a:accent5>
        <a:srgbClr val="70CACD"/>
      </a:accent5>
      <a:accent6>
        <a:srgbClr val="F99D25"/>
      </a:accent6>
      <a:hlink>
        <a:srgbClr val="70CAC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udiosity">
  <a:themeElements>
    <a:clrScheme name="Studiosity Colours">
      <a:dk1>
        <a:srgbClr val="000000"/>
      </a:dk1>
      <a:lt1>
        <a:srgbClr val="FFFFFF"/>
      </a:lt1>
      <a:dk2>
        <a:srgbClr val="000000"/>
      </a:dk2>
      <a:lt2>
        <a:srgbClr val="FFFFFF"/>
      </a:lt2>
      <a:accent1>
        <a:srgbClr val="E2E71F"/>
      </a:accent1>
      <a:accent2>
        <a:srgbClr val="C1D82F"/>
      </a:accent2>
      <a:accent3>
        <a:srgbClr val="A6BAC9"/>
      </a:accent3>
      <a:accent4>
        <a:srgbClr val="9AA5AE"/>
      </a:accent4>
      <a:accent5>
        <a:srgbClr val="70CACD"/>
      </a:accent5>
      <a:accent6>
        <a:srgbClr val="F99D25"/>
      </a:accent6>
      <a:hlink>
        <a:srgbClr val="70CAC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2020-07-08T05:07:22Z</dcterms:created>
  <dc:creator>elevisohn@studiosity.com</dc:creator>
</cp:coreProperties>
</file>