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5145075" cx="9145575"/>
  <p:notesSz cx="6858000" cy="9144000"/>
  <p:embeddedFontLst>
    <p:embeddedFont>
      <p:font typeface="Ubuntu"/>
      <p:regular r:id="rId22"/>
      <p:bold r:id="rId23"/>
      <p:italic r:id="rId24"/>
      <p:boldItalic r:id="rId25"/>
    </p:embeddedFont>
    <p:embeddedFont>
      <p:font typeface="Century Gothic"/>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51">
          <p15:clr>
            <a:srgbClr val="A4A3A4"/>
          </p15:clr>
        </p15:guide>
        <p15:guide id="2" orient="horz" pos="3037">
          <p15:clr>
            <a:srgbClr val="A4A3A4"/>
          </p15:clr>
        </p15:guide>
        <p15:guide id="3" orient="horz" pos="757">
          <p15:clr>
            <a:srgbClr val="A4A3A4"/>
          </p15:clr>
        </p15:guide>
        <p15:guide id="4" orient="horz" pos="2812">
          <p15:clr>
            <a:srgbClr val="A4A3A4"/>
          </p15:clr>
        </p15:guide>
        <p15:guide id="5" pos="5621">
          <p15:clr>
            <a:srgbClr val="A4A3A4"/>
          </p15:clr>
        </p15:guide>
        <p15:guide id="6" pos="4837">
          <p15:clr>
            <a:srgbClr val="A4A3A4"/>
          </p15:clr>
        </p15:guide>
        <p15:guide id="7" pos="139">
          <p15:clr>
            <a:srgbClr val="A4A3A4"/>
          </p15:clr>
        </p15:guide>
        <p15:guide id="8" orient="horz" pos="458">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http://customooxmlschemas.google.com/">
      <go:slidesCustomData xmlns:go="http://customooxmlschemas.google.com/" r:id="rId30" roundtripDataSignature="AMtx7mg+RvyG9gR0JEZeMW4/vLKDV/PF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51" orient="horz"/>
        <p:guide pos="3037" orient="horz"/>
        <p:guide pos="757" orient="horz"/>
        <p:guide pos="2812" orient="horz"/>
        <p:guide pos="5621"/>
        <p:guide pos="4837"/>
        <p:guide pos="139"/>
        <p:guide pos="458" orient="horz"/>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Ubuntu-regular.fntdata"/><Relationship Id="rId21" Type="http://schemas.openxmlformats.org/officeDocument/2006/relationships/slide" Target="slides/slide15.xml"/><Relationship Id="rId24" Type="http://schemas.openxmlformats.org/officeDocument/2006/relationships/font" Target="fonts/Ubuntu-italic.fntdata"/><Relationship Id="rId23" Type="http://schemas.openxmlformats.org/officeDocument/2006/relationships/font" Target="fonts/Ubuntu-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CenturyGothic-regular.fntdata"/><Relationship Id="rId25" Type="http://schemas.openxmlformats.org/officeDocument/2006/relationships/font" Target="fonts/Ubuntu-boldItalic.fntdata"/><Relationship Id="rId28" Type="http://schemas.openxmlformats.org/officeDocument/2006/relationships/font" Target="fonts/CenturyGothic-italic.fntdata"/><Relationship Id="rId27" Type="http://schemas.openxmlformats.org/officeDocument/2006/relationships/font" Target="fonts/CenturyGothic-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CenturyGothic-boldItalic.fntdata"/><Relationship Id="rId7" Type="http://schemas.openxmlformats.org/officeDocument/2006/relationships/slide" Target="slides/slide1.xml"/><Relationship Id="rId8" Type="http://schemas.openxmlformats.org/officeDocument/2006/relationships/slide" Target="slides/slide2.xml"/><Relationship Id="rId30"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76200" y="76200"/>
            <a:ext cx="5017985" cy="3810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398770" y="64770"/>
            <a:ext cx="1417320" cy="3810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46063" y="542925"/>
            <a:ext cx="7342188" cy="41306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 name="Google Shape;6;n"/>
          <p:cNvSpPr txBox="1"/>
          <p:nvPr>
            <p:ph idx="1" type="body"/>
          </p:nvPr>
        </p:nvSpPr>
        <p:spPr>
          <a:xfrm>
            <a:off x="672264" y="4977044"/>
            <a:ext cx="5505891" cy="3481155"/>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00000"/>
              </a:buClr>
              <a:buSzPts val="1400"/>
              <a:buFont typeface="Arial"/>
              <a:buNone/>
              <a:defRPr b="1"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76200" y="8685213"/>
            <a:ext cx="4800600" cy="3600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855969" y="8685213"/>
            <a:ext cx="989013" cy="3600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A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upport.studiosity.com/"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0b8c0b9951_0_649:notes"/>
          <p:cNvSpPr/>
          <p:nvPr>
            <p:ph idx="2" type="sldImg"/>
          </p:nvPr>
        </p:nvSpPr>
        <p:spPr>
          <a:xfrm>
            <a:off x="-246063" y="542925"/>
            <a:ext cx="7342188" cy="41306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g10b8c0b9951_0_649:notes"/>
          <p:cNvSpPr txBox="1"/>
          <p:nvPr>
            <p:ph idx="1" type="body"/>
          </p:nvPr>
        </p:nvSpPr>
        <p:spPr>
          <a:xfrm>
            <a:off x="672264" y="4977044"/>
            <a:ext cx="5505900" cy="3481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br>
              <a:rPr i="0" lang="en-AU"/>
            </a:br>
            <a:endParaRPr i="0"/>
          </a:p>
        </p:txBody>
      </p:sp>
      <p:sp>
        <p:nvSpPr>
          <p:cNvPr id="230" name="Google Shape;230;g10b8c0b9951_0_649:notes"/>
          <p:cNvSpPr txBox="1"/>
          <p:nvPr>
            <p:ph idx="12" type="sldNum"/>
          </p:nvPr>
        </p:nvSpPr>
        <p:spPr>
          <a:xfrm>
            <a:off x="5855969" y="8685213"/>
            <a:ext cx="989100" cy="360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10b8c0b9951_0_732:notes"/>
          <p:cNvSpPr/>
          <p:nvPr>
            <p:ph idx="2" type="sldImg"/>
          </p:nvPr>
        </p:nvSpPr>
        <p:spPr>
          <a:xfrm>
            <a:off x="-246063" y="542925"/>
            <a:ext cx="7342188" cy="41306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g10b8c0b9951_0_732:notes"/>
          <p:cNvSpPr txBox="1"/>
          <p:nvPr>
            <p:ph idx="1" type="body"/>
          </p:nvPr>
        </p:nvSpPr>
        <p:spPr>
          <a:xfrm>
            <a:off x="672264" y="4977044"/>
            <a:ext cx="5505900" cy="3481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337" name="Google Shape;337;g10b8c0b9951_0_732:notes"/>
          <p:cNvSpPr txBox="1"/>
          <p:nvPr>
            <p:ph idx="12" type="sldNum"/>
          </p:nvPr>
        </p:nvSpPr>
        <p:spPr>
          <a:xfrm>
            <a:off x="5855969" y="8685213"/>
            <a:ext cx="989100" cy="360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10b8c0b9951_0_745:notes"/>
          <p:cNvSpPr/>
          <p:nvPr>
            <p:ph idx="2" type="sldImg"/>
          </p:nvPr>
        </p:nvSpPr>
        <p:spPr>
          <a:xfrm>
            <a:off x="-246063" y="542925"/>
            <a:ext cx="7342188" cy="41306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0" name="Google Shape;350;g10b8c0b9951_0_745:notes"/>
          <p:cNvSpPr txBox="1"/>
          <p:nvPr>
            <p:ph idx="1" type="body"/>
          </p:nvPr>
        </p:nvSpPr>
        <p:spPr>
          <a:xfrm>
            <a:off x="672264" y="4977044"/>
            <a:ext cx="5505900" cy="3481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b="0" i="0"/>
          </a:p>
        </p:txBody>
      </p:sp>
      <p:sp>
        <p:nvSpPr>
          <p:cNvPr id="351" name="Google Shape;351;g10b8c0b9951_0_745:notes"/>
          <p:cNvSpPr txBox="1"/>
          <p:nvPr>
            <p:ph idx="12" type="sldNum"/>
          </p:nvPr>
        </p:nvSpPr>
        <p:spPr>
          <a:xfrm>
            <a:off x="5855969" y="8685213"/>
            <a:ext cx="989100" cy="360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10b8c0b9951_0_758:notes"/>
          <p:cNvSpPr/>
          <p:nvPr>
            <p:ph idx="2" type="sldImg"/>
          </p:nvPr>
        </p:nvSpPr>
        <p:spPr>
          <a:xfrm>
            <a:off x="-246063" y="542925"/>
            <a:ext cx="7342188" cy="41306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4" name="Google Shape;364;g10b8c0b9951_0_758:notes"/>
          <p:cNvSpPr txBox="1"/>
          <p:nvPr>
            <p:ph idx="1" type="body"/>
          </p:nvPr>
        </p:nvSpPr>
        <p:spPr>
          <a:xfrm>
            <a:off x="672264" y="4977044"/>
            <a:ext cx="5505900" cy="3481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365" name="Google Shape;365;g10b8c0b9951_0_758:notes"/>
          <p:cNvSpPr txBox="1"/>
          <p:nvPr>
            <p:ph idx="12" type="sldNum"/>
          </p:nvPr>
        </p:nvSpPr>
        <p:spPr>
          <a:xfrm>
            <a:off x="5855969" y="8685213"/>
            <a:ext cx="989100" cy="360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10b8c0b9951_0_779:notes"/>
          <p:cNvSpPr/>
          <p:nvPr>
            <p:ph idx="2" type="sldImg"/>
          </p:nvPr>
        </p:nvSpPr>
        <p:spPr>
          <a:xfrm>
            <a:off x="-246063" y="542925"/>
            <a:ext cx="7342188" cy="41306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8" name="Google Shape;378;g10b8c0b9951_0_779:notes"/>
          <p:cNvSpPr txBox="1"/>
          <p:nvPr>
            <p:ph idx="1" type="body"/>
          </p:nvPr>
        </p:nvSpPr>
        <p:spPr>
          <a:xfrm>
            <a:off x="672264" y="4977044"/>
            <a:ext cx="5505900" cy="3481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i="0"/>
          </a:p>
        </p:txBody>
      </p:sp>
      <p:sp>
        <p:nvSpPr>
          <p:cNvPr id="379" name="Google Shape;379;g10b8c0b9951_0_779:notes"/>
          <p:cNvSpPr txBox="1"/>
          <p:nvPr>
            <p:ph idx="12" type="sldNum"/>
          </p:nvPr>
        </p:nvSpPr>
        <p:spPr>
          <a:xfrm>
            <a:off x="5855969" y="8685213"/>
            <a:ext cx="989100" cy="360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10b8c0b9951_0_789:notes"/>
          <p:cNvSpPr/>
          <p:nvPr>
            <p:ph idx="2" type="sldImg"/>
          </p:nvPr>
        </p:nvSpPr>
        <p:spPr>
          <a:xfrm>
            <a:off x="-246063" y="542925"/>
            <a:ext cx="7342188" cy="41306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9" name="Google Shape;389;g10b8c0b9951_0_789:notes"/>
          <p:cNvSpPr txBox="1"/>
          <p:nvPr>
            <p:ph idx="1" type="body"/>
          </p:nvPr>
        </p:nvSpPr>
        <p:spPr>
          <a:xfrm>
            <a:off x="672264" y="4977044"/>
            <a:ext cx="5505900" cy="3481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b="0" i="0"/>
          </a:p>
        </p:txBody>
      </p:sp>
      <p:sp>
        <p:nvSpPr>
          <p:cNvPr id="390" name="Google Shape;390;g10b8c0b9951_0_789:notes"/>
          <p:cNvSpPr txBox="1"/>
          <p:nvPr>
            <p:ph idx="12" type="sldNum"/>
          </p:nvPr>
        </p:nvSpPr>
        <p:spPr>
          <a:xfrm>
            <a:off x="5855969" y="8685213"/>
            <a:ext cx="989100" cy="360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10b8c0b9951_0_851:notes"/>
          <p:cNvSpPr/>
          <p:nvPr>
            <p:ph idx="2" type="sldImg"/>
          </p:nvPr>
        </p:nvSpPr>
        <p:spPr>
          <a:xfrm>
            <a:off x="-246063" y="542925"/>
            <a:ext cx="7342188" cy="41306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9" name="Google Shape;399;g10b8c0b9951_0_851:notes"/>
          <p:cNvSpPr txBox="1"/>
          <p:nvPr>
            <p:ph idx="1" type="body"/>
          </p:nvPr>
        </p:nvSpPr>
        <p:spPr>
          <a:xfrm>
            <a:off x="672264" y="4977044"/>
            <a:ext cx="5505900" cy="3481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b="0" lang="en-AU"/>
              <a:t>There is also a giant Support FAQ here: </a:t>
            </a:r>
            <a:r>
              <a:rPr b="0" lang="en-AU" u="sng">
                <a:solidFill>
                  <a:schemeClr val="hlink"/>
                </a:solidFill>
                <a:hlinkClick r:id="rId2"/>
              </a:rPr>
              <a:t>https://support.studiosity.com/</a:t>
            </a:r>
            <a:r>
              <a:rPr b="0" lang="en-AU"/>
              <a:t> if you really have trouble getting into your account.</a:t>
            </a:r>
            <a:endParaRPr b="0"/>
          </a:p>
        </p:txBody>
      </p:sp>
      <p:sp>
        <p:nvSpPr>
          <p:cNvPr id="400" name="Google Shape;400;g10b8c0b9951_0_851:notes"/>
          <p:cNvSpPr txBox="1"/>
          <p:nvPr>
            <p:ph idx="12" type="sldNum"/>
          </p:nvPr>
        </p:nvSpPr>
        <p:spPr>
          <a:xfrm>
            <a:off x="5855969" y="8685213"/>
            <a:ext cx="989100" cy="360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0b8c0b9951_0_656:notes"/>
          <p:cNvSpPr/>
          <p:nvPr>
            <p:ph idx="2" type="sldImg"/>
          </p:nvPr>
        </p:nvSpPr>
        <p:spPr>
          <a:xfrm>
            <a:off x="-246063" y="542925"/>
            <a:ext cx="7342188" cy="41306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g10b8c0b9951_0_656:notes"/>
          <p:cNvSpPr txBox="1"/>
          <p:nvPr>
            <p:ph idx="1" type="body"/>
          </p:nvPr>
        </p:nvSpPr>
        <p:spPr>
          <a:xfrm>
            <a:off x="672264" y="4977044"/>
            <a:ext cx="5505900" cy="3481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br>
              <a:rPr lang="en-AU"/>
            </a:br>
            <a:r>
              <a:rPr lang="en-AU"/>
              <a:t>That’s right. Did you know that 1.6 million students have access to Studiosity? With the famous ‘help not answers’ policy, teachers, parents, university professors, and governments have approved Studiosity as an ethical service. </a:t>
            </a:r>
            <a:endParaRPr/>
          </a:p>
          <a:p>
            <a:pPr indent="0" lvl="0" marL="0" rtl="0" algn="l">
              <a:lnSpc>
                <a:spcPct val="100000"/>
              </a:lnSpc>
              <a:spcBef>
                <a:spcPts val="0"/>
              </a:spcBef>
              <a:spcAft>
                <a:spcPts val="0"/>
              </a:spcAft>
              <a:buSzPts val="1400"/>
              <a:buNone/>
            </a:pPr>
            <a:r>
              <a:t/>
            </a:r>
            <a:endParaRPr b="0" i="0"/>
          </a:p>
        </p:txBody>
      </p:sp>
      <p:sp>
        <p:nvSpPr>
          <p:cNvPr id="239" name="Google Shape;239;g10b8c0b9951_0_656:notes"/>
          <p:cNvSpPr txBox="1"/>
          <p:nvPr>
            <p:ph idx="12" type="sldNum"/>
          </p:nvPr>
        </p:nvSpPr>
        <p:spPr>
          <a:xfrm>
            <a:off x="5855969" y="8685213"/>
            <a:ext cx="989100" cy="360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0b8c0b9951_0_669:notes"/>
          <p:cNvSpPr/>
          <p:nvPr>
            <p:ph idx="2" type="sldImg"/>
          </p:nvPr>
        </p:nvSpPr>
        <p:spPr>
          <a:xfrm>
            <a:off x="-246063" y="542925"/>
            <a:ext cx="7342188" cy="41306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Google Shape;252;g10b8c0b9951_0_669:notes"/>
          <p:cNvSpPr txBox="1"/>
          <p:nvPr>
            <p:ph idx="1" type="body"/>
          </p:nvPr>
        </p:nvSpPr>
        <p:spPr>
          <a:xfrm>
            <a:off x="672264" y="4977044"/>
            <a:ext cx="5505900" cy="3481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b="0" i="0"/>
          </a:p>
        </p:txBody>
      </p:sp>
      <p:sp>
        <p:nvSpPr>
          <p:cNvPr id="253" name="Google Shape;253;g10b8c0b9951_0_669:notes"/>
          <p:cNvSpPr txBox="1"/>
          <p:nvPr>
            <p:ph idx="12" type="sldNum"/>
          </p:nvPr>
        </p:nvSpPr>
        <p:spPr>
          <a:xfrm>
            <a:off x="5855969" y="8685213"/>
            <a:ext cx="989100" cy="360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0b8c0b9951_0_679:notes"/>
          <p:cNvSpPr/>
          <p:nvPr>
            <p:ph idx="2" type="sldImg"/>
          </p:nvPr>
        </p:nvSpPr>
        <p:spPr>
          <a:xfrm>
            <a:off x="-246063" y="542925"/>
            <a:ext cx="7342188" cy="41306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g10b8c0b9951_0_679:notes"/>
          <p:cNvSpPr txBox="1"/>
          <p:nvPr>
            <p:ph idx="1" type="body"/>
          </p:nvPr>
        </p:nvSpPr>
        <p:spPr>
          <a:xfrm>
            <a:off x="672264" y="4977044"/>
            <a:ext cx="5505900" cy="3481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b="0" lang="en-AU"/>
              <a:t>The rest is up to you.</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lang="en-AU"/>
              <a:t>Got a draft essay? You can connect live, for immediate feedback on something you’re stuck on. Or done as much as you can on your assignment today and ready to go to bed? Upload your whole draft and one of the Subject Specialists will have feedback ready the next day.</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lang="en-AU"/>
              <a:t>What about a maths question? Connect Live. Draw it out on an interactive whiteboard.</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lang="en-AU"/>
              <a:t>Chemistry? Physics? You’re covered.</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lang="en-AU"/>
              <a:t>You can even get feedback on a resume!</a:t>
            </a:r>
            <a:endParaRPr/>
          </a:p>
        </p:txBody>
      </p:sp>
      <p:sp>
        <p:nvSpPr>
          <p:cNvPr id="264" name="Google Shape;264;g10b8c0b9951_0_679:notes"/>
          <p:cNvSpPr txBox="1"/>
          <p:nvPr>
            <p:ph idx="12" type="sldNum"/>
          </p:nvPr>
        </p:nvSpPr>
        <p:spPr>
          <a:xfrm>
            <a:off x="5855969" y="8685213"/>
            <a:ext cx="989100" cy="360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10b8c0b9951_0_701:notes"/>
          <p:cNvSpPr txBox="1"/>
          <p:nvPr>
            <p:ph idx="1" type="body"/>
          </p:nvPr>
        </p:nvSpPr>
        <p:spPr>
          <a:xfrm>
            <a:off x="672264" y="4977044"/>
            <a:ext cx="5505900" cy="3481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276" name="Google Shape;276;g10b8c0b9951_0_701:notes"/>
          <p:cNvSpPr/>
          <p:nvPr>
            <p:ph idx="2" type="sldImg"/>
          </p:nvPr>
        </p:nvSpPr>
        <p:spPr>
          <a:xfrm>
            <a:off x="-246063" y="542925"/>
            <a:ext cx="7342188" cy="41306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10b8c0b9951_0_689:notes"/>
          <p:cNvSpPr/>
          <p:nvPr>
            <p:ph idx="2" type="sldImg"/>
          </p:nvPr>
        </p:nvSpPr>
        <p:spPr>
          <a:xfrm>
            <a:off x="-246063" y="542925"/>
            <a:ext cx="7342188" cy="41306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g10b8c0b9951_0_689:notes"/>
          <p:cNvSpPr txBox="1"/>
          <p:nvPr>
            <p:ph idx="1" type="body"/>
          </p:nvPr>
        </p:nvSpPr>
        <p:spPr>
          <a:xfrm>
            <a:off x="672264" y="4977044"/>
            <a:ext cx="5505900" cy="3481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287" name="Google Shape;287;g10b8c0b9951_0_689:notes"/>
          <p:cNvSpPr txBox="1"/>
          <p:nvPr>
            <p:ph idx="12" type="sldNum"/>
          </p:nvPr>
        </p:nvSpPr>
        <p:spPr>
          <a:xfrm>
            <a:off x="5855969" y="8685213"/>
            <a:ext cx="989100" cy="360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notes"/>
          <p:cNvSpPr/>
          <p:nvPr>
            <p:ph idx="2" type="sldImg"/>
          </p:nvPr>
        </p:nvSpPr>
        <p:spPr>
          <a:xfrm>
            <a:off x="-246063" y="542925"/>
            <a:ext cx="7342188" cy="41306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p1:notes"/>
          <p:cNvSpPr txBox="1"/>
          <p:nvPr>
            <p:ph idx="1" type="body"/>
          </p:nvPr>
        </p:nvSpPr>
        <p:spPr>
          <a:xfrm>
            <a:off x="672264" y="4977044"/>
            <a:ext cx="5505900" cy="3481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300" name="Google Shape;300;p1:notes"/>
          <p:cNvSpPr txBox="1"/>
          <p:nvPr>
            <p:ph idx="12" type="sldNum"/>
          </p:nvPr>
        </p:nvSpPr>
        <p:spPr>
          <a:xfrm>
            <a:off x="5855969" y="8685213"/>
            <a:ext cx="989100" cy="360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10b8c0b9951_0_710:notes"/>
          <p:cNvSpPr/>
          <p:nvPr>
            <p:ph idx="2" type="sldImg"/>
          </p:nvPr>
        </p:nvSpPr>
        <p:spPr>
          <a:xfrm>
            <a:off x="-246063" y="542925"/>
            <a:ext cx="7342188" cy="41306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g10b8c0b9951_0_710:notes"/>
          <p:cNvSpPr txBox="1"/>
          <p:nvPr>
            <p:ph idx="1" type="body"/>
          </p:nvPr>
        </p:nvSpPr>
        <p:spPr>
          <a:xfrm>
            <a:off x="672264" y="4977044"/>
            <a:ext cx="5505900" cy="3481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b="0" i="0"/>
          </a:p>
        </p:txBody>
      </p:sp>
      <p:sp>
        <p:nvSpPr>
          <p:cNvPr id="313" name="Google Shape;313;g10b8c0b9951_0_710:notes"/>
          <p:cNvSpPr txBox="1"/>
          <p:nvPr>
            <p:ph idx="12" type="sldNum"/>
          </p:nvPr>
        </p:nvSpPr>
        <p:spPr>
          <a:xfrm>
            <a:off x="5855969" y="8685213"/>
            <a:ext cx="989100" cy="360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0b8c0b9951_0_719:notes"/>
          <p:cNvSpPr/>
          <p:nvPr>
            <p:ph idx="2" type="sldImg"/>
          </p:nvPr>
        </p:nvSpPr>
        <p:spPr>
          <a:xfrm>
            <a:off x="-246063" y="542925"/>
            <a:ext cx="7342188" cy="41306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2" name="Google Shape;322;g10b8c0b9951_0_719:notes"/>
          <p:cNvSpPr txBox="1"/>
          <p:nvPr>
            <p:ph idx="1" type="body"/>
          </p:nvPr>
        </p:nvSpPr>
        <p:spPr>
          <a:xfrm>
            <a:off x="672264" y="4977044"/>
            <a:ext cx="5505900" cy="3481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b="0" i="0" lang="en-AU"/>
              <a:t>Some amazing person is probably showing you this presentation, they can help you! Studiosity is run in partnership with the university only. </a:t>
            </a:r>
            <a:endParaRPr/>
          </a:p>
          <a:p>
            <a:pPr indent="0" lvl="0" marL="0" rtl="0" algn="l">
              <a:lnSpc>
                <a:spcPct val="100000"/>
              </a:lnSpc>
              <a:spcBef>
                <a:spcPts val="0"/>
              </a:spcBef>
              <a:spcAft>
                <a:spcPts val="0"/>
              </a:spcAft>
              <a:buSzPts val="1400"/>
              <a:buNone/>
            </a:pPr>
            <a:r>
              <a:t/>
            </a:r>
            <a:endParaRPr b="0" i="0"/>
          </a:p>
          <a:p>
            <a:pPr indent="0" lvl="0" marL="0" rtl="0" algn="l">
              <a:lnSpc>
                <a:spcPct val="100000"/>
              </a:lnSpc>
              <a:spcBef>
                <a:spcPts val="0"/>
              </a:spcBef>
              <a:spcAft>
                <a:spcPts val="0"/>
              </a:spcAft>
              <a:buSzPts val="1400"/>
              <a:buNone/>
            </a:pPr>
            <a:r>
              <a:rPr b="0" i="0" lang="en-AU"/>
              <a:t>There is no public access, it is only available via your university student login.</a:t>
            </a:r>
            <a:endParaRPr/>
          </a:p>
        </p:txBody>
      </p:sp>
      <p:sp>
        <p:nvSpPr>
          <p:cNvPr id="323" name="Google Shape;323;g10b8c0b9951_0_719:notes"/>
          <p:cNvSpPr txBox="1"/>
          <p:nvPr>
            <p:ph idx="12" type="sldNum"/>
          </p:nvPr>
        </p:nvSpPr>
        <p:spPr>
          <a:xfrm>
            <a:off x="5855969" y="8685213"/>
            <a:ext cx="989100" cy="360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7.png"/><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_1" showMasterSp="0">
  <p:cSld name="Cover_1">
    <p:spTree>
      <p:nvGrpSpPr>
        <p:cNvPr id="15" name="Shape 15"/>
        <p:cNvGrpSpPr/>
        <p:nvPr/>
      </p:nvGrpSpPr>
      <p:grpSpPr>
        <a:xfrm>
          <a:off x="0" y="0"/>
          <a:ext cx="0" cy="0"/>
          <a:chOff x="0" y="0"/>
          <a:chExt cx="0" cy="0"/>
        </a:xfrm>
      </p:grpSpPr>
      <p:pic>
        <p:nvPicPr>
          <p:cNvPr id="16" name="Google Shape;16;g10b8c0b9951_0_873"/>
          <p:cNvPicPr preferRelativeResize="0"/>
          <p:nvPr/>
        </p:nvPicPr>
        <p:blipFill rotWithShape="1">
          <a:blip r:embed="rId2">
            <a:alphaModFix/>
          </a:blip>
          <a:srcRect b="0" l="0" r="0" t="0"/>
          <a:stretch/>
        </p:blipFill>
        <p:spPr>
          <a:xfrm>
            <a:off x="3444" y="1523"/>
            <a:ext cx="9138701" cy="5142040"/>
          </a:xfrm>
          <a:prstGeom prst="rect">
            <a:avLst/>
          </a:prstGeom>
          <a:noFill/>
          <a:ln>
            <a:noFill/>
          </a:ln>
        </p:spPr>
      </p:pic>
      <p:sp>
        <p:nvSpPr>
          <p:cNvPr id="17" name="Google Shape;17;g10b8c0b9951_0_873"/>
          <p:cNvSpPr txBox="1"/>
          <p:nvPr>
            <p:ph type="ctrTitle"/>
          </p:nvPr>
        </p:nvSpPr>
        <p:spPr>
          <a:xfrm>
            <a:off x="439201" y="884307"/>
            <a:ext cx="5123700" cy="1103100"/>
          </a:xfrm>
          <a:prstGeom prst="rect">
            <a:avLst/>
          </a:prstGeom>
          <a:noFill/>
          <a:ln>
            <a:noFill/>
          </a:ln>
        </p:spPr>
        <p:txBody>
          <a:bodyPr anchorCtr="0" anchor="t" bIns="0" lIns="0" spcFirstLastPara="1" rIns="0" wrap="square" tIns="0">
            <a:noAutofit/>
          </a:bodyPr>
          <a:lstStyle>
            <a:lvl1pPr lvl="0" algn="l">
              <a:lnSpc>
                <a:spcPct val="111111"/>
              </a:lnSpc>
              <a:spcBef>
                <a:spcPts val="0"/>
              </a:spcBef>
              <a:spcAft>
                <a:spcPts val="0"/>
              </a:spcAft>
              <a:buClr>
                <a:schemeClr val="dk2"/>
              </a:buClr>
              <a:buSzPts val="3600"/>
              <a:buFont typeface="Century Gothic"/>
              <a:buNone/>
              <a:defRPr b="1" sz="3600">
                <a:solidFill>
                  <a:schemeClr val="dk2"/>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g10b8c0b9951_0_873"/>
          <p:cNvSpPr txBox="1"/>
          <p:nvPr>
            <p:ph idx="1" type="body"/>
          </p:nvPr>
        </p:nvSpPr>
        <p:spPr>
          <a:xfrm>
            <a:off x="439201" y="2114571"/>
            <a:ext cx="5123700" cy="548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2"/>
              </a:buClr>
              <a:buSzPts val="2200"/>
              <a:buNone/>
              <a:defRPr b="1" sz="2200">
                <a:solidFill>
                  <a:schemeClr val="lt2"/>
                </a:solidFill>
              </a:defRPr>
            </a:lvl1pPr>
            <a:lvl2pPr indent="-228600" lvl="1" marL="914400" algn="l">
              <a:lnSpc>
                <a:spcPct val="100000"/>
              </a:lnSpc>
              <a:spcBef>
                <a:spcPts val="0"/>
              </a:spcBef>
              <a:spcAft>
                <a:spcPts val="0"/>
              </a:spcAft>
              <a:buSzPts val="1540"/>
              <a:buNone/>
              <a:defRPr b="1" sz="2200">
                <a:solidFill>
                  <a:schemeClr val="lt2"/>
                </a:solidFill>
              </a:defRPr>
            </a:lvl2pPr>
            <a:lvl3pPr indent="-228600" lvl="2" marL="1371600" algn="l">
              <a:lnSpc>
                <a:spcPct val="100000"/>
              </a:lnSpc>
              <a:spcBef>
                <a:spcPts val="0"/>
              </a:spcBef>
              <a:spcAft>
                <a:spcPts val="0"/>
              </a:spcAft>
              <a:buClr>
                <a:schemeClr val="lt2"/>
              </a:buClr>
              <a:buSzPts val="1540"/>
              <a:buNone/>
              <a:defRPr b="1" sz="2200">
                <a:solidFill>
                  <a:schemeClr val="lt2"/>
                </a:solidFill>
              </a:defRPr>
            </a:lvl3pPr>
            <a:lvl4pPr indent="-228600" lvl="3" marL="1828800" algn="l">
              <a:lnSpc>
                <a:spcPct val="100000"/>
              </a:lnSpc>
              <a:spcBef>
                <a:spcPts val="0"/>
              </a:spcBef>
              <a:spcAft>
                <a:spcPts val="0"/>
              </a:spcAft>
              <a:buSzPts val="2200"/>
              <a:buNone/>
              <a:defRPr b="1" sz="2200">
                <a:solidFill>
                  <a:schemeClr val="lt2"/>
                </a:solidFill>
              </a:defRPr>
            </a:lvl4pPr>
            <a:lvl5pPr indent="-228600" lvl="4" marL="2286000" algn="l">
              <a:lnSpc>
                <a:spcPct val="100000"/>
              </a:lnSpc>
              <a:spcBef>
                <a:spcPts val="0"/>
              </a:spcBef>
              <a:spcAft>
                <a:spcPts val="0"/>
              </a:spcAft>
              <a:buSzPts val="2200"/>
              <a:buNone/>
              <a:defRPr b="1" sz="2200">
                <a:solidFill>
                  <a:schemeClr val="lt2"/>
                </a:solidFill>
              </a:defRPr>
            </a:lvl5pPr>
            <a:lvl6pPr indent="-228600" lvl="5" marL="2743200" algn="l">
              <a:lnSpc>
                <a:spcPct val="100000"/>
              </a:lnSpc>
              <a:spcBef>
                <a:spcPts val="0"/>
              </a:spcBef>
              <a:spcAft>
                <a:spcPts val="0"/>
              </a:spcAft>
              <a:buSzPts val="2200"/>
              <a:buNone/>
              <a:defRPr b="1" sz="2200">
                <a:solidFill>
                  <a:schemeClr val="lt2"/>
                </a:solidFill>
              </a:defRPr>
            </a:lvl6pPr>
            <a:lvl7pPr indent="-228600" lvl="6" marL="3200400" algn="l">
              <a:lnSpc>
                <a:spcPct val="100000"/>
              </a:lnSpc>
              <a:spcBef>
                <a:spcPts val="0"/>
              </a:spcBef>
              <a:spcAft>
                <a:spcPts val="0"/>
              </a:spcAft>
              <a:buSzPts val="2200"/>
              <a:buNone/>
              <a:defRPr b="1" sz="2200">
                <a:solidFill>
                  <a:schemeClr val="lt2"/>
                </a:solidFill>
              </a:defRPr>
            </a:lvl7pPr>
            <a:lvl8pPr indent="-228600" lvl="7" marL="3657600" algn="l">
              <a:lnSpc>
                <a:spcPct val="100000"/>
              </a:lnSpc>
              <a:spcBef>
                <a:spcPts val="0"/>
              </a:spcBef>
              <a:spcAft>
                <a:spcPts val="0"/>
              </a:spcAft>
              <a:buSzPts val="2200"/>
              <a:buNone/>
              <a:defRPr b="1" sz="2200">
                <a:solidFill>
                  <a:schemeClr val="lt2"/>
                </a:solidFill>
              </a:defRPr>
            </a:lvl8pPr>
            <a:lvl9pPr indent="-228600" lvl="8" marL="4114800" algn="l">
              <a:lnSpc>
                <a:spcPct val="100000"/>
              </a:lnSpc>
              <a:spcBef>
                <a:spcPts val="0"/>
              </a:spcBef>
              <a:spcAft>
                <a:spcPts val="0"/>
              </a:spcAft>
              <a:buSzPts val="2200"/>
              <a:buNone/>
              <a:defRPr b="1" sz="2200">
                <a:solidFill>
                  <a:schemeClr val="lt2"/>
                </a:solidFill>
              </a:defRPr>
            </a:lvl9pPr>
          </a:lstStyle>
          <a:p/>
        </p:txBody>
      </p:sp>
      <p:sp>
        <p:nvSpPr>
          <p:cNvPr id="19" name="Google Shape;19;g10b8c0b9951_0_873"/>
          <p:cNvSpPr txBox="1"/>
          <p:nvPr>
            <p:ph idx="2" type="body"/>
          </p:nvPr>
        </p:nvSpPr>
        <p:spPr>
          <a:xfrm>
            <a:off x="439201" y="3112365"/>
            <a:ext cx="5123700" cy="675300"/>
          </a:xfrm>
          <a:prstGeom prst="rect">
            <a:avLst/>
          </a:prstGeom>
          <a:noFill/>
          <a:ln>
            <a:noFill/>
          </a:ln>
        </p:spPr>
        <p:txBody>
          <a:bodyPr anchorCtr="0" anchor="t" bIns="0" lIns="0" spcFirstLastPara="1" rIns="0" wrap="square" tIns="0">
            <a:noAutofit/>
          </a:bodyPr>
          <a:lstStyle>
            <a:lvl1pPr indent="-228600" lvl="0" marL="457200" algn="l">
              <a:lnSpc>
                <a:spcPct val="114285"/>
              </a:lnSpc>
              <a:spcBef>
                <a:spcPts val="0"/>
              </a:spcBef>
              <a:spcAft>
                <a:spcPts val="0"/>
              </a:spcAft>
              <a:buClr>
                <a:schemeClr val="dk2"/>
              </a:buClr>
              <a:buSzPts val="1400"/>
              <a:buNone/>
              <a:defRPr b="0" sz="1400">
                <a:solidFill>
                  <a:schemeClr val="dk2"/>
                </a:solidFill>
              </a:defRPr>
            </a:lvl1pPr>
            <a:lvl2pPr indent="-228600" lvl="1" marL="914400" algn="l">
              <a:lnSpc>
                <a:spcPct val="114285"/>
              </a:lnSpc>
              <a:spcBef>
                <a:spcPts val="300"/>
              </a:spcBef>
              <a:spcAft>
                <a:spcPts val="0"/>
              </a:spcAft>
              <a:buSzPts val="980"/>
              <a:buNone/>
              <a:defRPr b="0" sz="1400">
                <a:solidFill>
                  <a:schemeClr val="dk2"/>
                </a:solidFill>
              </a:defRPr>
            </a:lvl2pPr>
            <a:lvl3pPr indent="-228600" lvl="2" marL="1371600" algn="l">
              <a:lnSpc>
                <a:spcPct val="114285"/>
              </a:lnSpc>
              <a:spcBef>
                <a:spcPts val="300"/>
              </a:spcBef>
              <a:spcAft>
                <a:spcPts val="0"/>
              </a:spcAft>
              <a:buClr>
                <a:schemeClr val="dk2"/>
              </a:buClr>
              <a:buSzPts val="980"/>
              <a:buNone/>
              <a:defRPr b="0" sz="1400">
                <a:solidFill>
                  <a:schemeClr val="dk2"/>
                </a:solidFill>
              </a:defRPr>
            </a:lvl3pPr>
            <a:lvl4pPr indent="-228600" lvl="3" marL="1828800" algn="l">
              <a:lnSpc>
                <a:spcPct val="114285"/>
              </a:lnSpc>
              <a:spcBef>
                <a:spcPts val="300"/>
              </a:spcBef>
              <a:spcAft>
                <a:spcPts val="0"/>
              </a:spcAft>
              <a:buSzPts val="1400"/>
              <a:buNone/>
              <a:defRPr b="0" sz="1400">
                <a:solidFill>
                  <a:schemeClr val="dk2"/>
                </a:solidFill>
              </a:defRPr>
            </a:lvl4pPr>
            <a:lvl5pPr indent="-228600" lvl="4" marL="2286000" algn="l">
              <a:lnSpc>
                <a:spcPct val="114285"/>
              </a:lnSpc>
              <a:spcBef>
                <a:spcPts val="300"/>
              </a:spcBef>
              <a:spcAft>
                <a:spcPts val="0"/>
              </a:spcAft>
              <a:buSzPts val="1400"/>
              <a:buNone/>
              <a:defRPr b="0" sz="1400">
                <a:solidFill>
                  <a:schemeClr val="dk2"/>
                </a:solidFill>
              </a:defRPr>
            </a:lvl5pPr>
            <a:lvl6pPr indent="-228600" lvl="5" marL="2743200" algn="l">
              <a:lnSpc>
                <a:spcPct val="114285"/>
              </a:lnSpc>
              <a:spcBef>
                <a:spcPts val="300"/>
              </a:spcBef>
              <a:spcAft>
                <a:spcPts val="0"/>
              </a:spcAft>
              <a:buSzPts val="1400"/>
              <a:buNone/>
              <a:defRPr b="0" sz="1400">
                <a:solidFill>
                  <a:schemeClr val="dk2"/>
                </a:solidFill>
              </a:defRPr>
            </a:lvl6pPr>
            <a:lvl7pPr indent="-228600" lvl="6" marL="3200400" algn="l">
              <a:lnSpc>
                <a:spcPct val="114285"/>
              </a:lnSpc>
              <a:spcBef>
                <a:spcPts val="300"/>
              </a:spcBef>
              <a:spcAft>
                <a:spcPts val="0"/>
              </a:spcAft>
              <a:buSzPts val="1400"/>
              <a:buNone/>
              <a:defRPr b="0" sz="1400">
                <a:solidFill>
                  <a:schemeClr val="dk2"/>
                </a:solidFill>
              </a:defRPr>
            </a:lvl7pPr>
            <a:lvl8pPr indent="-228600" lvl="7" marL="3657600" algn="l">
              <a:lnSpc>
                <a:spcPct val="114285"/>
              </a:lnSpc>
              <a:spcBef>
                <a:spcPts val="300"/>
              </a:spcBef>
              <a:spcAft>
                <a:spcPts val="0"/>
              </a:spcAft>
              <a:buSzPts val="1400"/>
              <a:buNone/>
              <a:defRPr b="0" sz="1400">
                <a:solidFill>
                  <a:schemeClr val="dk2"/>
                </a:solidFill>
              </a:defRPr>
            </a:lvl8pPr>
            <a:lvl9pPr indent="-228600" lvl="8" marL="4114800" algn="l">
              <a:lnSpc>
                <a:spcPct val="114285"/>
              </a:lnSpc>
              <a:spcBef>
                <a:spcPts val="300"/>
              </a:spcBef>
              <a:spcAft>
                <a:spcPts val="300"/>
              </a:spcAft>
              <a:buSzPts val="1400"/>
              <a:buNone/>
              <a:defRPr b="0" sz="1400">
                <a:solidFill>
                  <a:schemeClr val="dk2"/>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bg>
      <p:bgPr>
        <a:solidFill>
          <a:srgbClr val="E9EEF1"/>
        </a:solidFill>
      </p:bgPr>
    </p:bg>
    <p:spTree>
      <p:nvGrpSpPr>
        <p:cNvPr id="58" name="Shape 58"/>
        <p:cNvGrpSpPr/>
        <p:nvPr/>
      </p:nvGrpSpPr>
      <p:grpSpPr>
        <a:xfrm>
          <a:off x="0" y="0"/>
          <a:ext cx="0" cy="0"/>
          <a:chOff x="0" y="0"/>
          <a:chExt cx="0" cy="0"/>
        </a:xfrm>
      </p:grpSpPr>
      <p:pic>
        <p:nvPicPr>
          <p:cNvPr descr="A close up of a logo&#10;&#10;Description generated with very high confidence" id="59" name="Google Shape;59;g10b8c0b9951_0_916"/>
          <p:cNvPicPr preferRelativeResize="0"/>
          <p:nvPr/>
        </p:nvPicPr>
        <p:blipFill rotWithShape="1">
          <a:blip r:embed="rId2">
            <a:alphaModFix/>
          </a:blip>
          <a:srcRect b="0" l="0" r="0" t="0"/>
          <a:stretch/>
        </p:blipFill>
        <p:spPr>
          <a:xfrm>
            <a:off x="3295637" y="574441"/>
            <a:ext cx="5641860" cy="3813056"/>
          </a:xfrm>
          <a:prstGeom prst="rect">
            <a:avLst/>
          </a:prstGeom>
          <a:noFill/>
          <a:ln>
            <a:noFill/>
          </a:ln>
        </p:spPr>
      </p:pic>
      <p:sp>
        <p:nvSpPr>
          <p:cNvPr id="60" name="Google Shape;60;g10b8c0b9951_0_916"/>
          <p:cNvSpPr txBox="1"/>
          <p:nvPr>
            <p:ph type="title"/>
          </p:nvPr>
        </p:nvSpPr>
        <p:spPr>
          <a:xfrm>
            <a:off x="439200" y="373563"/>
            <a:ext cx="8280000" cy="669600"/>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g10b8c0b9951_0_916"/>
          <p:cNvSpPr txBox="1"/>
          <p:nvPr>
            <p:ph idx="1" type="body"/>
          </p:nvPr>
        </p:nvSpPr>
        <p:spPr>
          <a:xfrm>
            <a:off x="439087" y="2099046"/>
            <a:ext cx="3143700" cy="2262900"/>
          </a:xfrm>
          <a:prstGeom prst="rect">
            <a:avLst/>
          </a:prstGeom>
          <a:noFill/>
          <a:ln>
            <a:noFill/>
          </a:ln>
        </p:spPr>
        <p:txBody>
          <a:bodyPr anchorCtr="0" anchor="t" bIns="0" lIns="0" spcFirstLastPara="1" rIns="0" wrap="square" tIns="0">
            <a:noAutofit/>
          </a:bodyPr>
          <a:lstStyle>
            <a:lvl1pPr indent="-228600" lvl="0" marL="457200" algn="l">
              <a:lnSpc>
                <a:spcPct val="133333"/>
              </a:lnSpc>
              <a:spcBef>
                <a:spcPts val="0"/>
              </a:spcBef>
              <a:spcAft>
                <a:spcPts val="0"/>
              </a:spcAft>
              <a:buClr>
                <a:schemeClr val="accent3"/>
              </a:buClr>
              <a:buSzPts val="1800"/>
              <a:buNone/>
              <a:defRPr/>
            </a:lvl1pPr>
            <a:lvl2pPr indent="-228600" lvl="1" marL="914400" algn="l">
              <a:lnSpc>
                <a:spcPct val="113333"/>
              </a:lnSpc>
              <a:spcBef>
                <a:spcPts val="900"/>
              </a:spcBef>
              <a:spcAft>
                <a:spcPts val="0"/>
              </a:spcAft>
              <a:buSzPts val="1260"/>
              <a:buNone/>
              <a:defRPr/>
            </a:lvl2pPr>
            <a:lvl3pPr indent="-228600" lvl="2" marL="1371600" algn="l">
              <a:lnSpc>
                <a:spcPct val="88888"/>
              </a:lnSpc>
              <a:spcBef>
                <a:spcPts val="500"/>
              </a:spcBef>
              <a:spcAft>
                <a:spcPts val="0"/>
              </a:spcAft>
              <a:buClr>
                <a:schemeClr val="dk2"/>
              </a:buClr>
              <a:buSzPts val="1260"/>
              <a:buNone/>
              <a:defRPr/>
            </a:lvl3pPr>
            <a:lvl4pPr indent="-342900" lvl="3" marL="1828800" algn="l">
              <a:lnSpc>
                <a:spcPct val="88888"/>
              </a:lnSpc>
              <a:spcBef>
                <a:spcPts val="500"/>
              </a:spcBef>
              <a:spcAft>
                <a:spcPts val="0"/>
              </a:spcAft>
              <a:buSzPts val="1800"/>
              <a:buChar char="∙"/>
              <a:defRPr/>
            </a:lvl4pPr>
            <a:lvl5pPr indent="-317500" lvl="4" marL="2286000" algn="l">
              <a:lnSpc>
                <a:spcPct val="114285"/>
              </a:lnSpc>
              <a:spcBef>
                <a:spcPts val="500"/>
              </a:spcBef>
              <a:spcAft>
                <a:spcPts val="0"/>
              </a:spcAft>
              <a:buSzPts val="1400"/>
              <a:buChar char="○"/>
              <a:defRPr/>
            </a:lvl5pPr>
            <a:lvl6pPr indent="-342900" lvl="5" marL="2743200" algn="l">
              <a:lnSpc>
                <a:spcPct val="88888"/>
              </a:lnSpc>
              <a:spcBef>
                <a:spcPts val="500"/>
              </a:spcBef>
              <a:spcAft>
                <a:spcPts val="0"/>
              </a:spcAft>
              <a:buSzPts val="1800"/>
              <a:buChar char="○"/>
              <a:defRPr/>
            </a:lvl6pPr>
            <a:lvl7pPr indent="-342900" lvl="6" marL="3200400" algn="l">
              <a:lnSpc>
                <a:spcPct val="88888"/>
              </a:lnSpc>
              <a:spcBef>
                <a:spcPts val="500"/>
              </a:spcBef>
              <a:spcAft>
                <a:spcPts val="0"/>
              </a:spcAft>
              <a:buSzPts val="1800"/>
              <a:buChar char="○"/>
              <a:defRPr/>
            </a:lvl7pPr>
            <a:lvl8pPr indent="-342900" lvl="7" marL="3657600" algn="l">
              <a:lnSpc>
                <a:spcPct val="88888"/>
              </a:lnSpc>
              <a:spcBef>
                <a:spcPts val="500"/>
              </a:spcBef>
              <a:spcAft>
                <a:spcPts val="0"/>
              </a:spcAft>
              <a:buSzPts val="1800"/>
              <a:buChar char="○"/>
              <a:defRPr/>
            </a:lvl8pPr>
            <a:lvl9pPr indent="-342900" lvl="8" marL="4114800" algn="l">
              <a:lnSpc>
                <a:spcPct val="88888"/>
              </a:lnSpc>
              <a:spcBef>
                <a:spcPts val="500"/>
              </a:spcBef>
              <a:spcAft>
                <a:spcPts val="500"/>
              </a:spcAft>
              <a:buSzPts val="1800"/>
              <a:buChar char="○"/>
              <a:defRPr/>
            </a:lvl9pPr>
          </a:lstStyle>
          <a:p/>
        </p:txBody>
      </p:sp>
      <p:sp>
        <p:nvSpPr>
          <p:cNvPr id="62" name="Google Shape;62;g10b8c0b9951_0_916"/>
          <p:cNvSpPr txBox="1"/>
          <p:nvPr>
            <p:ph idx="12" type="sldNum"/>
          </p:nvPr>
        </p:nvSpPr>
        <p:spPr>
          <a:xfrm>
            <a:off x="8701495" y="4565985"/>
            <a:ext cx="326700" cy="16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3" name="Shape 63"/>
        <p:cNvGrpSpPr/>
        <p:nvPr/>
      </p:nvGrpSpPr>
      <p:grpSpPr>
        <a:xfrm>
          <a:off x="0" y="0"/>
          <a:ext cx="0" cy="0"/>
          <a:chOff x="0" y="0"/>
          <a:chExt cx="0" cy="0"/>
        </a:xfrm>
      </p:grpSpPr>
      <p:sp>
        <p:nvSpPr>
          <p:cNvPr id="64" name="Google Shape;64;g10b8c0b9951_0_921"/>
          <p:cNvSpPr txBox="1"/>
          <p:nvPr>
            <p:ph type="title"/>
          </p:nvPr>
        </p:nvSpPr>
        <p:spPr>
          <a:xfrm>
            <a:off x="439200" y="373563"/>
            <a:ext cx="8280000" cy="669600"/>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g10b8c0b9951_0_921"/>
          <p:cNvSpPr txBox="1"/>
          <p:nvPr>
            <p:ph idx="1" type="body"/>
          </p:nvPr>
        </p:nvSpPr>
        <p:spPr>
          <a:xfrm>
            <a:off x="439086" y="2099046"/>
            <a:ext cx="8280000" cy="2262900"/>
          </a:xfrm>
          <a:prstGeom prst="rect">
            <a:avLst/>
          </a:prstGeom>
          <a:noFill/>
          <a:ln>
            <a:noFill/>
          </a:ln>
        </p:spPr>
        <p:txBody>
          <a:bodyPr anchorCtr="0" anchor="t" bIns="0" lIns="0" spcFirstLastPara="1" rIns="0" wrap="square" tIns="0">
            <a:noAutofit/>
          </a:bodyPr>
          <a:lstStyle>
            <a:lvl1pPr indent="-228600" lvl="0" marL="457200" algn="l">
              <a:lnSpc>
                <a:spcPct val="133333"/>
              </a:lnSpc>
              <a:spcBef>
                <a:spcPts val="0"/>
              </a:spcBef>
              <a:spcAft>
                <a:spcPts val="0"/>
              </a:spcAft>
              <a:buClr>
                <a:schemeClr val="accent3"/>
              </a:buClr>
              <a:buSzPts val="1800"/>
              <a:buNone/>
              <a:defRPr/>
            </a:lvl1pPr>
            <a:lvl2pPr indent="-228600" lvl="1" marL="914400" algn="l">
              <a:lnSpc>
                <a:spcPct val="113333"/>
              </a:lnSpc>
              <a:spcBef>
                <a:spcPts val="900"/>
              </a:spcBef>
              <a:spcAft>
                <a:spcPts val="0"/>
              </a:spcAft>
              <a:buSzPts val="1260"/>
              <a:buNone/>
              <a:defRPr/>
            </a:lvl2pPr>
            <a:lvl3pPr indent="-228600" lvl="2" marL="1371600" algn="l">
              <a:lnSpc>
                <a:spcPct val="88888"/>
              </a:lnSpc>
              <a:spcBef>
                <a:spcPts val="500"/>
              </a:spcBef>
              <a:spcAft>
                <a:spcPts val="0"/>
              </a:spcAft>
              <a:buClr>
                <a:schemeClr val="dk2"/>
              </a:buClr>
              <a:buSzPts val="1260"/>
              <a:buNone/>
              <a:defRPr/>
            </a:lvl3pPr>
            <a:lvl4pPr indent="-342900" lvl="3" marL="1828800" algn="l">
              <a:lnSpc>
                <a:spcPct val="88888"/>
              </a:lnSpc>
              <a:spcBef>
                <a:spcPts val="500"/>
              </a:spcBef>
              <a:spcAft>
                <a:spcPts val="0"/>
              </a:spcAft>
              <a:buSzPts val="1800"/>
              <a:buChar char="∙"/>
              <a:defRPr/>
            </a:lvl4pPr>
            <a:lvl5pPr indent="-317500" lvl="4" marL="2286000" algn="l">
              <a:lnSpc>
                <a:spcPct val="114285"/>
              </a:lnSpc>
              <a:spcBef>
                <a:spcPts val="500"/>
              </a:spcBef>
              <a:spcAft>
                <a:spcPts val="0"/>
              </a:spcAft>
              <a:buSzPts val="1400"/>
              <a:buChar char="○"/>
              <a:defRPr/>
            </a:lvl5pPr>
            <a:lvl6pPr indent="-342900" lvl="5" marL="2743200" algn="l">
              <a:lnSpc>
                <a:spcPct val="88888"/>
              </a:lnSpc>
              <a:spcBef>
                <a:spcPts val="500"/>
              </a:spcBef>
              <a:spcAft>
                <a:spcPts val="0"/>
              </a:spcAft>
              <a:buSzPts val="1800"/>
              <a:buChar char="○"/>
              <a:defRPr/>
            </a:lvl6pPr>
            <a:lvl7pPr indent="-342900" lvl="6" marL="3200400" algn="l">
              <a:lnSpc>
                <a:spcPct val="88888"/>
              </a:lnSpc>
              <a:spcBef>
                <a:spcPts val="500"/>
              </a:spcBef>
              <a:spcAft>
                <a:spcPts val="0"/>
              </a:spcAft>
              <a:buSzPts val="1800"/>
              <a:buChar char="○"/>
              <a:defRPr/>
            </a:lvl7pPr>
            <a:lvl8pPr indent="-342900" lvl="7" marL="3657600" algn="l">
              <a:lnSpc>
                <a:spcPct val="88888"/>
              </a:lnSpc>
              <a:spcBef>
                <a:spcPts val="500"/>
              </a:spcBef>
              <a:spcAft>
                <a:spcPts val="0"/>
              </a:spcAft>
              <a:buSzPts val="1800"/>
              <a:buChar char="○"/>
              <a:defRPr/>
            </a:lvl8pPr>
            <a:lvl9pPr indent="-342900" lvl="8" marL="4114800" algn="l">
              <a:lnSpc>
                <a:spcPct val="88888"/>
              </a:lnSpc>
              <a:spcBef>
                <a:spcPts val="500"/>
              </a:spcBef>
              <a:spcAft>
                <a:spcPts val="500"/>
              </a:spcAft>
              <a:buSzPts val="1800"/>
              <a:buChar char="○"/>
              <a:defRPr/>
            </a:lvl9pPr>
          </a:lstStyle>
          <a:p/>
        </p:txBody>
      </p:sp>
      <p:sp>
        <p:nvSpPr>
          <p:cNvPr id="66" name="Google Shape;66;g10b8c0b9951_0_921"/>
          <p:cNvSpPr txBox="1"/>
          <p:nvPr>
            <p:ph idx="12" type="sldNum"/>
          </p:nvPr>
        </p:nvSpPr>
        <p:spPr>
          <a:xfrm>
            <a:off x="8701495" y="4565985"/>
            <a:ext cx="326700" cy="16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dent_Title and Content">
  <p:cSld name="Indent_Title and Content">
    <p:spTree>
      <p:nvGrpSpPr>
        <p:cNvPr id="67" name="Shape 67"/>
        <p:cNvGrpSpPr/>
        <p:nvPr/>
      </p:nvGrpSpPr>
      <p:grpSpPr>
        <a:xfrm>
          <a:off x="0" y="0"/>
          <a:ext cx="0" cy="0"/>
          <a:chOff x="0" y="0"/>
          <a:chExt cx="0" cy="0"/>
        </a:xfrm>
      </p:grpSpPr>
      <p:sp>
        <p:nvSpPr>
          <p:cNvPr id="68" name="Google Shape;68;g10b8c0b9951_0_925"/>
          <p:cNvSpPr txBox="1"/>
          <p:nvPr>
            <p:ph type="title"/>
          </p:nvPr>
        </p:nvSpPr>
        <p:spPr>
          <a:xfrm>
            <a:off x="439200" y="373563"/>
            <a:ext cx="8280000" cy="669600"/>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g10b8c0b9951_0_925"/>
          <p:cNvSpPr txBox="1"/>
          <p:nvPr>
            <p:ph idx="1" type="body"/>
          </p:nvPr>
        </p:nvSpPr>
        <p:spPr>
          <a:xfrm>
            <a:off x="998924" y="1537430"/>
            <a:ext cx="7720200" cy="2824500"/>
          </a:xfrm>
          <a:prstGeom prst="rect">
            <a:avLst/>
          </a:prstGeom>
          <a:noFill/>
          <a:ln>
            <a:noFill/>
          </a:ln>
        </p:spPr>
        <p:txBody>
          <a:bodyPr anchorCtr="0" anchor="t" bIns="0" lIns="0" spcFirstLastPara="1" rIns="0" wrap="square" tIns="0">
            <a:noAutofit/>
          </a:bodyPr>
          <a:lstStyle>
            <a:lvl1pPr indent="-228600" lvl="0" marL="457200" algn="l">
              <a:lnSpc>
                <a:spcPct val="133333"/>
              </a:lnSpc>
              <a:spcBef>
                <a:spcPts val="0"/>
              </a:spcBef>
              <a:spcAft>
                <a:spcPts val="0"/>
              </a:spcAft>
              <a:buClr>
                <a:schemeClr val="accent3"/>
              </a:buClr>
              <a:buSzPts val="1800"/>
              <a:buNone/>
              <a:defRPr/>
            </a:lvl1pPr>
            <a:lvl2pPr indent="-228600" lvl="1" marL="914400" algn="l">
              <a:lnSpc>
                <a:spcPct val="113333"/>
              </a:lnSpc>
              <a:spcBef>
                <a:spcPts val="900"/>
              </a:spcBef>
              <a:spcAft>
                <a:spcPts val="0"/>
              </a:spcAft>
              <a:buSzPts val="1260"/>
              <a:buNone/>
              <a:defRPr/>
            </a:lvl2pPr>
            <a:lvl3pPr indent="-228600" lvl="2" marL="1371600" algn="l">
              <a:lnSpc>
                <a:spcPct val="88888"/>
              </a:lnSpc>
              <a:spcBef>
                <a:spcPts val="500"/>
              </a:spcBef>
              <a:spcAft>
                <a:spcPts val="0"/>
              </a:spcAft>
              <a:buClr>
                <a:schemeClr val="dk2"/>
              </a:buClr>
              <a:buSzPts val="1260"/>
              <a:buNone/>
              <a:defRPr/>
            </a:lvl3pPr>
            <a:lvl4pPr indent="-342900" lvl="3" marL="1828800" algn="l">
              <a:lnSpc>
                <a:spcPct val="88888"/>
              </a:lnSpc>
              <a:spcBef>
                <a:spcPts val="500"/>
              </a:spcBef>
              <a:spcAft>
                <a:spcPts val="0"/>
              </a:spcAft>
              <a:buSzPts val="1800"/>
              <a:buChar char="∙"/>
              <a:defRPr/>
            </a:lvl4pPr>
            <a:lvl5pPr indent="-317500" lvl="4" marL="2286000" algn="l">
              <a:lnSpc>
                <a:spcPct val="114285"/>
              </a:lnSpc>
              <a:spcBef>
                <a:spcPts val="500"/>
              </a:spcBef>
              <a:spcAft>
                <a:spcPts val="0"/>
              </a:spcAft>
              <a:buSzPts val="1400"/>
              <a:buChar char="○"/>
              <a:defRPr/>
            </a:lvl5pPr>
            <a:lvl6pPr indent="-342900" lvl="5" marL="2743200" algn="l">
              <a:lnSpc>
                <a:spcPct val="88888"/>
              </a:lnSpc>
              <a:spcBef>
                <a:spcPts val="500"/>
              </a:spcBef>
              <a:spcAft>
                <a:spcPts val="0"/>
              </a:spcAft>
              <a:buSzPts val="1800"/>
              <a:buChar char="○"/>
              <a:defRPr/>
            </a:lvl6pPr>
            <a:lvl7pPr indent="-342900" lvl="6" marL="3200400" algn="l">
              <a:lnSpc>
                <a:spcPct val="88888"/>
              </a:lnSpc>
              <a:spcBef>
                <a:spcPts val="500"/>
              </a:spcBef>
              <a:spcAft>
                <a:spcPts val="0"/>
              </a:spcAft>
              <a:buSzPts val="1800"/>
              <a:buChar char="○"/>
              <a:defRPr/>
            </a:lvl7pPr>
            <a:lvl8pPr indent="-342900" lvl="7" marL="3657600" algn="l">
              <a:lnSpc>
                <a:spcPct val="88888"/>
              </a:lnSpc>
              <a:spcBef>
                <a:spcPts val="500"/>
              </a:spcBef>
              <a:spcAft>
                <a:spcPts val="0"/>
              </a:spcAft>
              <a:buSzPts val="1800"/>
              <a:buChar char="○"/>
              <a:defRPr/>
            </a:lvl8pPr>
            <a:lvl9pPr indent="-342900" lvl="8" marL="4114800" algn="l">
              <a:lnSpc>
                <a:spcPct val="88888"/>
              </a:lnSpc>
              <a:spcBef>
                <a:spcPts val="500"/>
              </a:spcBef>
              <a:spcAft>
                <a:spcPts val="500"/>
              </a:spcAft>
              <a:buSzPts val="1800"/>
              <a:buChar char="○"/>
              <a:defRPr/>
            </a:lvl9pPr>
          </a:lstStyle>
          <a:p/>
        </p:txBody>
      </p:sp>
      <p:sp>
        <p:nvSpPr>
          <p:cNvPr id="70" name="Google Shape;70;g10b8c0b9951_0_925"/>
          <p:cNvSpPr txBox="1"/>
          <p:nvPr>
            <p:ph idx="12" type="sldNum"/>
          </p:nvPr>
        </p:nvSpPr>
        <p:spPr>
          <a:xfrm>
            <a:off x="8701495" y="4565985"/>
            <a:ext cx="326700" cy="16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71" name="Shape 71"/>
        <p:cNvGrpSpPr/>
        <p:nvPr/>
      </p:nvGrpSpPr>
      <p:grpSpPr>
        <a:xfrm>
          <a:off x="0" y="0"/>
          <a:ext cx="0" cy="0"/>
          <a:chOff x="0" y="0"/>
          <a:chExt cx="0" cy="0"/>
        </a:xfrm>
      </p:grpSpPr>
      <p:sp>
        <p:nvSpPr>
          <p:cNvPr id="72" name="Google Shape;72;g10b8c0b9951_0_929"/>
          <p:cNvSpPr txBox="1"/>
          <p:nvPr>
            <p:ph type="title"/>
          </p:nvPr>
        </p:nvSpPr>
        <p:spPr>
          <a:xfrm>
            <a:off x="439200" y="373563"/>
            <a:ext cx="8280000" cy="669600"/>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g10b8c0b9951_0_929"/>
          <p:cNvSpPr txBox="1"/>
          <p:nvPr>
            <p:ph idx="1" type="body"/>
          </p:nvPr>
        </p:nvSpPr>
        <p:spPr>
          <a:xfrm>
            <a:off x="4660134" y="2099046"/>
            <a:ext cx="4059000" cy="2262900"/>
          </a:xfrm>
          <a:prstGeom prst="rect">
            <a:avLst/>
          </a:prstGeom>
          <a:noFill/>
          <a:ln>
            <a:noFill/>
          </a:ln>
        </p:spPr>
        <p:txBody>
          <a:bodyPr anchorCtr="0" anchor="t" bIns="0" lIns="0" spcFirstLastPara="1" rIns="0" wrap="square" tIns="0">
            <a:noAutofit/>
          </a:bodyPr>
          <a:lstStyle>
            <a:lvl1pPr indent="-228600" lvl="0" marL="457200" algn="l">
              <a:lnSpc>
                <a:spcPct val="133333"/>
              </a:lnSpc>
              <a:spcBef>
                <a:spcPts val="0"/>
              </a:spcBef>
              <a:spcAft>
                <a:spcPts val="0"/>
              </a:spcAft>
              <a:buClr>
                <a:schemeClr val="accent3"/>
              </a:buClr>
              <a:buSzPts val="1800"/>
              <a:buNone/>
              <a:defRPr/>
            </a:lvl1pPr>
            <a:lvl2pPr indent="-228600" lvl="1" marL="914400" algn="l">
              <a:lnSpc>
                <a:spcPct val="113333"/>
              </a:lnSpc>
              <a:spcBef>
                <a:spcPts val="900"/>
              </a:spcBef>
              <a:spcAft>
                <a:spcPts val="0"/>
              </a:spcAft>
              <a:buSzPts val="1260"/>
              <a:buNone/>
              <a:defRPr/>
            </a:lvl2pPr>
            <a:lvl3pPr indent="-228600" lvl="2" marL="1371600" algn="l">
              <a:lnSpc>
                <a:spcPct val="88888"/>
              </a:lnSpc>
              <a:spcBef>
                <a:spcPts val="500"/>
              </a:spcBef>
              <a:spcAft>
                <a:spcPts val="0"/>
              </a:spcAft>
              <a:buClr>
                <a:schemeClr val="dk2"/>
              </a:buClr>
              <a:buSzPts val="1260"/>
              <a:buNone/>
              <a:defRPr/>
            </a:lvl3pPr>
            <a:lvl4pPr indent="-342900" lvl="3" marL="1828800" algn="l">
              <a:lnSpc>
                <a:spcPct val="88888"/>
              </a:lnSpc>
              <a:spcBef>
                <a:spcPts val="500"/>
              </a:spcBef>
              <a:spcAft>
                <a:spcPts val="0"/>
              </a:spcAft>
              <a:buSzPts val="1800"/>
              <a:buChar char="∙"/>
              <a:defRPr/>
            </a:lvl4pPr>
            <a:lvl5pPr indent="-317500" lvl="4" marL="2286000" algn="l">
              <a:lnSpc>
                <a:spcPct val="114285"/>
              </a:lnSpc>
              <a:spcBef>
                <a:spcPts val="500"/>
              </a:spcBef>
              <a:spcAft>
                <a:spcPts val="0"/>
              </a:spcAft>
              <a:buSzPts val="1400"/>
              <a:buChar char="○"/>
              <a:defRPr/>
            </a:lvl5pPr>
            <a:lvl6pPr indent="-342900" lvl="5" marL="2743200" algn="l">
              <a:lnSpc>
                <a:spcPct val="88888"/>
              </a:lnSpc>
              <a:spcBef>
                <a:spcPts val="500"/>
              </a:spcBef>
              <a:spcAft>
                <a:spcPts val="0"/>
              </a:spcAft>
              <a:buSzPts val="1800"/>
              <a:buChar char="○"/>
              <a:defRPr/>
            </a:lvl6pPr>
            <a:lvl7pPr indent="-342900" lvl="6" marL="3200400" algn="l">
              <a:lnSpc>
                <a:spcPct val="88888"/>
              </a:lnSpc>
              <a:spcBef>
                <a:spcPts val="500"/>
              </a:spcBef>
              <a:spcAft>
                <a:spcPts val="0"/>
              </a:spcAft>
              <a:buSzPts val="1800"/>
              <a:buChar char="○"/>
              <a:defRPr/>
            </a:lvl7pPr>
            <a:lvl8pPr indent="-342900" lvl="7" marL="3657600" algn="l">
              <a:lnSpc>
                <a:spcPct val="88888"/>
              </a:lnSpc>
              <a:spcBef>
                <a:spcPts val="500"/>
              </a:spcBef>
              <a:spcAft>
                <a:spcPts val="0"/>
              </a:spcAft>
              <a:buSzPts val="1800"/>
              <a:buChar char="○"/>
              <a:defRPr/>
            </a:lvl8pPr>
            <a:lvl9pPr indent="-342900" lvl="8" marL="4114800" algn="l">
              <a:lnSpc>
                <a:spcPct val="88888"/>
              </a:lnSpc>
              <a:spcBef>
                <a:spcPts val="500"/>
              </a:spcBef>
              <a:spcAft>
                <a:spcPts val="500"/>
              </a:spcAft>
              <a:buSzPts val="1800"/>
              <a:buChar char="○"/>
              <a:defRPr/>
            </a:lvl9pPr>
          </a:lstStyle>
          <a:p/>
        </p:txBody>
      </p:sp>
      <p:sp>
        <p:nvSpPr>
          <p:cNvPr id="74" name="Google Shape;74;g10b8c0b9951_0_929"/>
          <p:cNvSpPr txBox="1"/>
          <p:nvPr>
            <p:ph idx="2" type="body"/>
          </p:nvPr>
        </p:nvSpPr>
        <p:spPr>
          <a:xfrm>
            <a:off x="439200" y="2098331"/>
            <a:ext cx="4059000" cy="2262900"/>
          </a:xfrm>
          <a:prstGeom prst="rect">
            <a:avLst/>
          </a:prstGeom>
          <a:noFill/>
          <a:ln>
            <a:noFill/>
          </a:ln>
        </p:spPr>
        <p:txBody>
          <a:bodyPr anchorCtr="0" anchor="t" bIns="0" lIns="0" spcFirstLastPara="1" rIns="0" wrap="square" tIns="0">
            <a:noAutofit/>
          </a:bodyPr>
          <a:lstStyle>
            <a:lvl1pPr indent="-228600" lvl="0" marL="457200" algn="l">
              <a:lnSpc>
                <a:spcPct val="133333"/>
              </a:lnSpc>
              <a:spcBef>
                <a:spcPts val="0"/>
              </a:spcBef>
              <a:spcAft>
                <a:spcPts val="0"/>
              </a:spcAft>
              <a:buClr>
                <a:schemeClr val="accent3"/>
              </a:buClr>
              <a:buSzPts val="1800"/>
              <a:buNone/>
              <a:defRPr/>
            </a:lvl1pPr>
            <a:lvl2pPr indent="-228600" lvl="1" marL="914400" algn="l">
              <a:lnSpc>
                <a:spcPct val="113333"/>
              </a:lnSpc>
              <a:spcBef>
                <a:spcPts val="900"/>
              </a:spcBef>
              <a:spcAft>
                <a:spcPts val="0"/>
              </a:spcAft>
              <a:buSzPts val="1260"/>
              <a:buNone/>
              <a:defRPr/>
            </a:lvl2pPr>
            <a:lvl3pPr indent="-228600" lvl="2" marL="1371600" algn="l">
              <a:lnSpc>
                <a:spcPct val="88888"/>
              </a:lnSpc>
              <a:spcBef>
                <a:spcPts val="500"/>
              </a:spcBef>
              <a:spcAft>
                <a:spcPts val="0"/>
              </a:spcAft>
              <a:buClr>
                <a:schemeClr val="dk2"/>
              </a:buClr>
              <a:buSzPts val="1260"/>
              <a:buNone/>
              <a:defRPr/>
            </a:lvl3pPr>
            <a:lvl4pPr indent="-342900" lvl="3" marL="1828800" algn="l">
              <a:lnSpc>
                <a:spcPct val="88888"/>
              </a:lnSpc>
              <a:spcBef>
                <a:spcPts val="500"/>
              </a:spcBef>
              <a:spcAft>
                <a:spcPts val="0"/>
              </a:spcAft>
              <a:buSzPts val="1800"/>
              <a:buChar char="∙"/>
              <a:defRPr/>
            </a:lvl4pPr>
            <a:lvl5pPr indent="-317500" lvl="4" marL="2286000" algn="l">
              <a:lnSpc>
                <a:spcPct val="114285"/>
              </a:lnSpc>
              <a:spcBef>
                <a:spcPts val="500"/>
              </a:spcBef>
              <a:spcAft>
                <a:spcPts val="0"/>
              </a:spcAft>
              <a:buSzPts val="1400"/>
              <a:buChar char="○"/>
              <a:defRPr/>
            </a:lvl5pPr>
            <a:lvl6pPr indent="-342900" lvl="5" marL="2743200" algn="l">
              <a:lnSpc>
                <a:spcPct val="88888"/>
              </a:lnSpc>
              <a:spcBef>
                <a:spcPts val="500"/>
              </a:spcBef>
              <a:spcAft>
                <a:spcPts val="0"/>
              </a:spcAft>
              <a:buSzPts val="1800"/>
              <a:buChar char="○"/>
              <a:defRPr/>
            </a:lvl6pPr>
            <a:lvl7pPr indent="-342900" lvl="6" marL="3200400" algn="l">
              <a:lnSpc>
                <a:spcPct val="88888"/>
              </a:lnSpc>
              <a:spcBef>
                <a:spcPts val="500"/>
              </a:spcBef>
              <a:spcAft>
                <a:spcPts val="0"/>
              </a:spcAft>
              <a:buSzPts val="1800"/>
              <a:buChar char="○"/>
              <a:defRPr/>
            </a:lvl7pPr>
            <a:lvl8pPr indent="-342900" lvl="7" marL="3657600" algn="l">
              <a:lnSpc>
                <a:spcPct val="88888"/>
              </a:lnSpc>
              <a:spcBef>
                <a:spcPts val="500"/>
              </a:spcBef>
              <a:spcAft>
                <a:spcPts val="0"/>
              </a:spcAft>
              <a:buSzPts val="1800"/>
              <a:buChar char="○"/>
              <a:defRPr/>
            </a:lvl8pPr>
            <a:lvl9pPr indent="-342900" lvl="8" marL="4114800" algn="l">
              <a:lnSpc>
                <a:spcPct val="88888"/>
              </a:lnSpc>
              <a:spcBef>
                <a:spcPts val="500"/>
              </a:spcBef>
              <a:spcAft>
                <a:spcPts val="500"/>
              </a:spcAft>
              <a:buSzPts val="1800"/>
              <a:buChar char="○"/>
              <a:defRPr/>
            </a:lvl9pPr>
          </a:lstStyle>
          <a:p/>
        </p:txBody>
      </p:sp>
      <p:sp>
        <p:nvSpPr>
          <p:cNvPr id="75" name="Google Shape;75;g10b8c0b9951_0_929"/>
          <p:cNvSpPr txBox="1"/>
          <p:nvPr>
            <p:ph idx="12" type="sldNum"/>
          </p:nvPr>
        </p:nvSpPr>
        <p:spPr>
          <a:xfrm>
            <a:off x="8701495" y="4565985"/>
            <a:ext cx="326700" cy="16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showMasterSp="0">
  <p:cSld name="Video">
    <p:bg>
      <p:bgPr>
        <a:solidFill>
          <a:srgbClr val="E5E8ED"/>
        </a:solidFill>
      </p:bgPr>
    </p:bg>
    <p:spTree>
      <p:nvGrpSpPr>
        <p:cNvPr id="76" name="Shape 76"/>
        <p:cNvGrpSpPr/>
        <p:nvPr/>
      </p:nvGrpSpPr>
      <p:grpSpPr>
        <a:xfrm>
          <a:off x="0" y="0"/>
          <a:ext cx="0" cy="0"/>
          <a:chOff x="0" y="0"/>
          <a:chExt cx="0" cy="0"/>
        </a:xfrm>
      </p:grpSpPr>
      <p:pic>
        <p:nvPicPr>
          <p:cNvPr id="77" name="Google Shape;77;g10b8c0b9951_0_934"/>
          <p:cNvPicPr preferRelativeResize="0"/>
          <p:nvPr/>
        </p:nvPicPr>
        <p:blipFill rotWithShape="1">
          <a:blip r:embed="rId2">
            <a:alphaModFix/>
          </a:blip>
          <a:srcRect b="0" l="0" r="0" t="0"/>
          <a:stretch/>
        </p:blipFill>
        <p:spPr>
          <a:xfrm>
            <a:off x="5501697" y="789"/>
            <a:ext cx="3643892" cy="5143511"/>
          </a:xfrm>
          <a:prstGeom prst="rect">
            <a:avLst/>
          </a:prstGeom>
          <a:noFill/>
          <a:ln>
            <a:noFill/>
          </a:ln>
        </p:spPr>
      </p:pic>
      <p:sp>
        <p:nvSpPr>
          <p:cNvPr id="78" name="Google Shape;78;g10b8c0b9951_0_934"/>
          <p:cNvSpPr/>
          <p:nvPr/>
        </p:nvSpPr>
        <p:spPr>
          <a:xfrm>
            <a:off x="8555831" y="4486275"/>
            <a:ext cx="589757" cy="321470"/>
          </a:xfrm>
          <a:custGeom>
            <a:rect b="b" l="l" r="r" t="t"/>
            <a:pathLst>
              <a:path extrusionOk="0" h="321470" w="589757">
                <a:moveTo>
                  <a:pt x="163255" y="0"/>
                </a:moveTo>
                <a:lnTo>
                  <a:pt x="167318" y="0"/>
                </a:lnTo>
                <a:lnTo>
                  <a:pt x="589757" y="0"/>
                </a:lnTo>
                <a:lnTo>
                  <a:pt x="589757" y="321470"/>
                </a:lnTo>
                <a:lnTo>
                  <a:pt x="167318" y="321470"/>
                </a:lnTo>
                <a:lnTo>
                  <a:pt x="163255" y="321470"/>
                </a:lnTo>
                <a:lnTo>
                  <a:pt x="163255" y="320682"/>
                </a:lnTo>
                <a:lnTo>
                  <a:pt x="102190" y="308839"/>
                </a:lnTo>
                <a:cubicBezTo>
                  <a:pt x="42137" y="284438"/>
                  <a:pt x="0" y="227313"/>
                  <a:pt x="0" y="160735"/>
                </a:cubicBezTo>
                <a:cubicBezTo>
                  <a:pt x="0" y="94157"/>
                  <a:pt x="42137" y="37033"/>
                  <a:pt x="102190" y="12632"/>
                </a:cubicBezTo>
                <a:lnTo>
                  <a:pt x="163255" y="788"/>
                </a:lnTo>
                <a:close/>
              </a:path>
            </a:pathLst>
          </a:custGeom>
          <a:solidFill>
            <a:schemeClr val="accent1">
              <a:alpha val="84705"/>
            </a:scheme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Ubuntu"/>
              <a:ea typeface="Ubuntu"/>
              <a:cs typeface="Ubuntu"/>
              <a:sym typeface="Ubuntu"/>
            </a:endParaRPr>
          </a:p>
        </p:txBody>
      </p:sp>
      <p:sp>
        <p:nvSpPr>
          <p:cNvPr id="79" name="Google Shape;79;g10b8c0b9951_0_934"/>
          <p:cNvSpPr txBox="1"/>
          <p:nvPr>
            <p:ph type="title"/>
          </p:nvPr>
        </p:nvSpPr>
        <p:spPr>
          <a:xfrm>
            <a:off x="439200" y="373563"/>
            <a:ext cx="4403700" cy="669600"/>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g10b8c0b9951_0_934"/>
          <p:cNvSpPr txBox="1"/>
          <p:nvPr/>
        </p:nvSpPr>
        <p:spPr>
          <a:xfrm>
            <a:off x="439200" y="4564800"/>
            <a:ext cx="691200" cy="162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AU" sz="1000" u="none" cap="none" strike="noStrike">
                <a:solidFill>
                  <a:schemeClr val="accent3"/>
                </a:solidFill>
                <a:latin typeface="Ubuntu"/>
                <a:ea typeface="Ubuntu"/>
                <a:cs typeface="Ubuntu"/>
                <a:sym typeface="Ubuntu"/>
              </a:rPr>
              <a:t>Studiosity ∙</a:t>
            </a:r>
            <a:endParaRPr b="0" i="0" sz="1000" u="none" cap="none" strike="noStrike">
              <a:solidFill>
                <a:schemeClr val="accent3"/>
              </a:solidFill>
              <a:latin typeface="Ubuntu"/>
              <a:ea typeface="Ubuntu"/>
              <a:cs typeface="Ubuntu"/>
              <a:sym typeface="Ubuntu"/>
            </a:endParaRPr>
          </a:p>
        </p:txBody>
      </p:sp>
      <p:sp>
        <p:nvSpPr>
          <p:cNvPr id="81" name="Google Shape;81;g10b8c0b9951_0_934"/>
          <p:cNvSpPr/>
          <p:nvPr/>
        </p:nvSpPr>
        <p:spPr>
          <a:xfrm>
            <a:off x="439200" y="1563082"/>
            <a:ext cx="158400" cy="158400"/>
          </a:xfrm>
          <a:prstGeom prst="flowChartConnector">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Ubuntu"/>
              <a:ea typeface="Ubuntu"/>
              <a:cs typeface="Ubuntu"/>
              <a:sym typeface="Ubuntu"/>
            </a:endParaRPr>
          </a:p>
        </p:txBody>
      </p:sp>
      <p:sp>
        <p:nvSpPr>
          <p:cNvPr id="82" name="Google Shape;82;g10b8c0b9951_0_934"/>
          <p:cNvSpPr txBox="1"/>
          <p:nvPr>
            <p:ph idx="1" type="body"/>
          </p:nvPr>
        </p:nvSpPr>
        <p:spPr>
          <a:xfrm>
            <a:off x="439200" y="2098799"/>
            <a:ext cx="1568400" cy="2264400"/>
          </a:xfrm>
          <a:prstGeom prst="rect">
            <a:avLst/>
          </a:prstGeom>
          <a:noFill/>
          <a:ln>
            <a:noFill/>
          </a:ln>
        </p:spPr>
        <p:txBody>
          <a:bodyPr anchorCtr="0" anchor="t" bIns="0" lIns="0" spcFirstLastPara="1" rIns="0" wrap="square" tIns="0">
            <a:noAutofit/>
          </a:bodyPr>
          <a:lstStyle>
            <a:lvl1pPr indent="-228600" lvl="0" marL="457200" algn="l">
              <a:lnSpc>
                <a:spcPct val="133333"/>
              </a:lnSpc>
              <a:spcBef>
                <a:spcPts val="0"/>
              </a:spcBef>
              <a:spcAft>
                <a:spcPts val="0"/>
              </a:spcAft>
              <a:buClr>
                <a:schemeClr val="accent3"/>
              </a:buClr>
              <a:buSzPts val="1800"/>
              <a:buNone/>
              <a:defRPr/>
            </a:lvl1pPr>
            <a:lvl2pPr indent="-228600" lvl="1" marL="914400" algn="l">
              <a:lnSpc>
                <a:spcPct val="113333"/>
              </a:lnSpc>
              <a:spcBef>
                <a:spcPts val="900"/>
              </a:spcBef>
              <a:spcAft>
                <a:spcPts val="0"/>
              </a:spcAft>
              <a:buSzPts val="1260"/>
              <a:buNone/>
              <a:defRPr/>
            </a:lvl2pPr>
            <a:lvl3pPr indent="-228600" lvl="2" marL="1371600" algn="l">
              <a:lnSpc>
                <a:spcPct val="88888"/>
              </a:lnSpc>
              <a:spcBef>
                <a:spcPts val="500"/>
              </a:spcBef>
              <a:spcAft>
                <a:spcPts val="0"/>
              </a:spcAft>
              <a:buClr>
                <a:schemeClr val="dk2"/>
              </a:buClr>
              <a:buSzPts val="1260"/>
              <a:buNone/>
              <a:defRPr/>
            </a:lvl3pPr>
            <a:lvl4pPr indent="-342900" lvl="3" marL="1828800" algn="l">
              <a:lnSpc>
                <a:spcPct val="88888"/>
              </a:lnSpc>
              <a:spcBef>
                <a:spcPts val="500"/>
              </a:spcBef>
              <a:spcAft>
                <a:spcPts val="0"/>
              </a:spcAft>
              <a:buSzPts val="1800"/>
              <a:buChar char="∙"/>
              <a:defRPr/>
            </a:lvl4pPr>
            <a:lvl5pPr indent="-342900" lvl="4" marL="2286000" algn="l">
              <a:lnSpc>
                <a:spcPct val="88888"/>
              </a:lnSpc>
              <a:spcBef>
                <a:spcPts val="500"/>
              </a:spcBef>
              <a:spcAft>
                <a:spcPts val="0"/>
              </a:spcAft>
              <a:buSzPts val="1800"/>
              <a:buChar char="○"/>
              <a:defRPr/>
            </a:lvl5pPr>
            <a:lvl6pPr indent="-342900" lvl="5" marL="2743200" algn="l">
              <a:lnSpc>
                <a:spcPct val="88888"/>
              </a:lnSpc>
              <a:spcBef>
                <a:spcPts val="500"/>
              </a:spcBef>
              <a:spcAft>
                <a:spcPts val="0"/>
              </a:spcAft>
              <a:buSzPts val="1800"/>
              <a:buChar char="○"/>
              <a:defRPr/>
            </a:lvl6pPr>
            <a:lvl7pPr indent="-342900" lvl="6" marL="3200400" algn="l">
              <a:lnSpc>
                <a:spcPct val="88888"/>
              </a:lnSpc>
              <a:spcBef>
                <a:spcPts val="500"/>
              </a:spcBef>
              <a:spcAft>
                <a:spcPts val="0"/>
              </a:spcAft>
              <a:buSzPts val="1800"/>
              <a:buChar char="○"/>
              <a:defRPr/>
            </a:lvl7pPr>
            <a:lvl8pPr indent="-342900" lvl="7" marL="3657600" algn="l">
              <a:lnSpc>
                <a:spcPct val="88888"/>
              </a:lnSpc>
              <a:spcBef>
                <a:spcPts val="500"/>
              </a:spcBef>
              <a:spcAft>
                <a:spcPts val="0"/>
              </a:spcAft>
              <a:buSzPts val="1800"/>
              <a:buChar char="○"/>
              <a:defRPr/>
            </a:lvl8pPr>
            <a:lvl9pPr indent="-342900" lvl="8" marL="4114800" algn="l">
              <a:lnSpc>
                <a:spcPct val="88888"/>
              </a:lnSpc>
              <a:spcBef>
                <a:spcPts val="500"/>
              </a:spcBef>
              <a:spcAft>
                <a:spcPts val="500"/>
              </a:spcAft>
              <a:buSzPts val="1800"/>
              <a:buChar char="○"/>
              <a:defRPr/>
            </a:lvl9pPr>
          </a:lstStyle>
          <a:p/>
        </p:txBody>
      </p:sp>
      <p:sp>
        <p:nvSpPr>
          <p:cNvPr id="83" name="Google Shape;83;g10b8c0b9951_0_934"/>
          <p:cNvSpPr txBox="1"/>
          <p:nvPr>
            <p:ph idx="12" type="sldNum"/>
          </p:nvPr>
        </p:nvSpPr>
        <p:spPr>
          <a:xfrm>
            <a:off x="8701495" y="4565985"/>
            <a:ext cx="326700" cy="16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and Two circled images">
  <p:cSld name="Two Content and Two circled images">
    <p:spTree>
      <p:nvGrpSpPr>
        <p:cNvPr id="84" name="Shape 84"/>
        <p:cNvGrpSpPr/>
        <p:nvPr/>
      </p:nvGrpSpPr>
      <p:grpSpPr>
        <a:xfrm>
          <a:off x="0" y="0"/>
          <a:ext cx="0" cy="0"/>
          <a:chOff x="0" y="0"/>
          <a:chExt cx="0" cy="0"/>
        </a:xfrm>
      </p:grpSpPr>
      <p:sp>
        <p:nvSpPr>
          <p:cNvPr id="85" name="Google Shape;85;g10b8c0b9951_0_942"/>
          <p:cNvSpPr txBox="1"/>
          <p:nvPr>
            <p:ph type="title"/>
          </p:nvPr>
        </p:nvSpPr>
        <p:spPr>
          <a:xfrm>
            <a:off x="439200" y="373563"/>
            <a:ext cx="8280000" cy="668700"/>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g10b8c0b9951_0_942"/>
          <p:cNvSpPr/>
          <p:nvPr>
            <p:ph idx="2" type="pic"/>
          </p:nvPr>
        </p:nvSpPr>
        <p:spPr>
          <a:xfrm>
            <a:off x="1426722" y="1169151"/>
            <a:ext cx="1466700" cy="1465200"/>
          </a:xfrm>
          <a:prstGeom prst="flowChartConnector">
            <a:avLst/>
          </a:prstGeom>
          <a:noFill/>
          <a:ln>
            <a:noFill/>
          </a:ln>
        </p:spPr>
      </p:sp>
      <p:sp>
        <p:nvSpPr>
          <p:cNvPr id="87" name="Google Shape;87;g10b8c0b9951_0_942"/>
          <p:cNvSpPr/>
          <p:nvPr>
            <p:ph idx="3" type="pic"/>
          </p:nvPr>
        </p:nvSpPr>
        <p:spPr>
          <a:xfrm>
            <a:off x="1426722" y="2832469"/>
            <a:ext cx="1466700" cy="1465200"/>
          </a:xfrm>
          <a:prstGeom prst="flowChartConnector">
            <a:avLst/>
          </a:prstGeom>
          <a:noFill/>
          <a:ln>
            <a:noFill/>
          </a:ln>
        </p:spPr>
      </p:sp>
      <p:sp>
        <p:nvSpPr>
          <p:cNvPr id="88" name="Google Shape;88;g10b8c0b9951_0_942"/>
          <p:cNvSpPr txBox="1"/>
          <p:nvPr>
            <p:ph idx="1" type="body"/>
          </p:nvPr>
        </p:nvSpPr>
        <p:spPr>
          <a:xfrm>
            <a:off x="3185652" y="1357313"/>
            <a:ext cx="5515800" cy="1214400"/>
          </a:xfrm>
          <a:prstGeom prst="rect">
            <a:avLst/>
          </a:prstGeom>
          <a:noFill/>
          <a:ln>
            <a:noFill/>
          </a:ln>
        </p:spPr>
        <p:txBody>
          <a:bodyPr anchorCtr="0" anchor="t" bIns="0" lIns="0" spcFirstLastPara="1" rIns="0" wrap="square" tIns="0">
            <a:noAutofit/>
          </a:bodyPr>
          <a:lstStyle>
            <a:lvl1pPr indent="-228600" lvl="0" marL="457200" algn="l">
              <a:lnSpc>
                <a:spcPct val="133333"/>
              </a:lnSpc>
              <a:spcBef>
                <a:spcPts val="0"/>
              </a:spcBef>
              <a:spcAft>
                <a:spcPts val="0"/>
              </a:spcAft>
              <a:buClr>
                <a:schemeClr val="accent3"/>
              </a:buClr>
              <a:buSzPts val="1800"/>
              <a:buNone/>
              <a:defRPr/>
            </a:lvl1pPr>
            <a:lvl2pPr indent="-228600" lvl="1" marL="914400" algn="l">
              <a:lnSpc>
                <a:spcPct val="113333"/>
              </a:lnSpc>
              <a:spcBef>
                <a:spcPts val="900"/>
              </a:spcBef>
              <a:spcAft>
                <a:spcPts val="0"/>
              </a:spcAft>
              <a:buSzPts val="1260"/>
              <a:buNone/>
              <a:defRPr/>
            </a:lvl2pPr>
            <a:lvl3pPr indent="-228600" lvl="2" marL="1371600" algn="l">
              <a:lnSpc>
                <a:spcPct val="88888"/>
              </a:lnSpc>
              <a:spcBef>
                <a:spcPts val="500"/>
              </a:spcBef>
              <a:spcAft>
                <a:spcPts val="0"/>
              </a:spcAft>
              <a:buClr>
                <a:schemeClr val="dk2"/>
              </a:buClr>
              <a:buSzPts val="1260"/>
              <a:buNone/>
              <a:defRPr/>
            </a:lvl3pPr>
            <a:lvl4pPr indent="-342900" lvl="3" marL="1828800" algn="l">
              <a:lnSpc>
                <a:spcPct val="88888"/>
              </a:lnSpc>
              <a:spcBef>
                <a:spcPts val="500"/>
              </a:spcBef>
              <a:spcAft>
                <a:spcPts val="0"/>
              </a:spcAft>
              <a:buSzPts val="1800"/>
              <a:buChar char="∙"/>
              <a:defRPr/>
            </a:lvl4pPr>
            <a:lvl5pPr indent="-342900" lvl="4" marL="2286000" algn="l">
              <a:lnSpc>
                <a:spcPct val="88888"/>
              </a:lnSpc>
              <a:spcBef>
                <a:spcPts val="500"/>
              </a:spcBef>
              <a:spcAft>
                <a:spcPts val="0"/>
              </a:spcAft>
              <a:buSzPts val="1800"/>
              <a:buChar char="○"/>
              <a:defRPr/>
            </a:lvl5pPr>
            <a:lvl6pPr indent="-342900" lvl="5" marL="2743200" algn="l">
              <a:lnSpc>
                <a:spcPct val="88888"/>
              </a:lnSpc>
              <a:spcBef>
                <a:spcPts val="500"/>
              </a:spcBef>
              <a:spcAft>
                <a:spcPts val="0"/>
              </a:spcAft>
              <a:buSzPts val="1800"/>
              <a:buChar char="○"/>
              <a:defRPr/>
            </a:lvl6pPr>
            <a:lvl7pPr indent="-342900" lvl="6" marL="3200400" algn="l">
              <a:lnSpc>
                <a:spcPct val="88888"/>
              </a:lnSpc>
              <a:spcBef>
                <a:spcPts val="500"/>
              </a:spcBef>
              <a:spcAft>
                <a:spcPts val="0"/>
              </a:spcAft>
              <a:buSzPts val="1800"/>
              <a:buChar char="○"/>
              <a:defRPr/>
            </a:lvl7pPr>
            <a:lvl8pPr indent="-342900" lvl="7" marL="3657600" algn="l">
              <a:lnSpc>
                <a:spcPct val="88888"/>
              </a:lnSpc>
              <a:spcBef>
                <a:spcPts val="500"/>
              </a:spcBef>
              <a:spcAft>
                <a:spcPts val="0"/>
              </a:spcAft>
              <a:buSzPts val="1800"/>
              <a:buChar char="○"/>
              <a:defRPr/>
            </a:lvl8pPr>
            <a:lvl9pPr indent="-342900" lvl="8" marL="4114800" algn="l">
              <a:lnSpc>
                <a:spcPct val="88888"/>
              </a:lnSpc>
              <a:spcBef>
                <a:spcPts val="500"/>
              </a:spcBef>
              <a:spcAft>
                <a:spcPts val="500"/>
              </a:spcAft>
              <a:buSzPts val="1800"/>
              <a:buChar char="○"/>
              <a:defRPr/>
            </a:lvl9pPr>
          </a:lstStyle>
          <a:p/>
        </p:txBody>
      </p:sp>
      <p:sp>
        <p:nvSpPr>
          <p:cNvPr id="89" name="Google Shape;89;g10b8c0b9951_0_942"/>
          <p:cNvSpPr txBox="1"/>
          <p:nvPr>
            <p:ph idx="4" type="body"/>
          </p:nvPr>
        </p:nvSpPr>
        <p:spPr>
          <a:xfrm>
            <a:off x="3186000" y="3083232"/>
            <a:ext cx="5515800" cy="1214400"/>
          </a:xfrm>
          <a:prstGeom prst="rect">
            <a:avLst/>
          </a:prstGeom>
          <a:noFill/>
          <a:ln>
            <a:noFill/>
          </a:ln>
        </p:spPr>
        <p:txBody>
          <a:bodyPr anchorCtr="0" anchor="t" bIns="0" lIns="0" spcFirstLastPara="1" rIns="0" wrap="square" tIns="0">
            <a:noAutofit/>
          </a:bodyPr>
          <a:lstStyle>
            <a:lvl1pPr indent="-228600" lvl="0" marL="457200" algn="l">
              <a:lnSpc>
                <a:spcPct val="133333"/>
              </a:lnSpc>
              <a:spcBef>
                <a:spcPts val="0"/>
              </a:spcBef>
              <a:spcAft>
                <a:spcPts val="0"/>
              </a:spcAft>
              <a:buClr>
                <a:schemeClr val="accent3"/>
              </a:buClr>
              <a:buSzPts val="1800"/>
              <a:buNone/>
              <a:defRPr/>
            </a:lvl1pPr>
            <a:lvl2pPr indent="-228600" lvl="1" marL="914400" algn="l">
              <a:lnSpc>
                <a:spcPct val="113333"/>
              </a:lnSpc>
              <a:spcBef>
                <a:spcPts val="900"/>
              </a:spcBef>
              <a:spcAft>
                <a:spcPts val="0"/>
              </a:spcAft>
              <a:buSzPts val="1260"/>
              <a:buNone/>
              <a:defRPr/>
            </a:lvl2pPr>
            <a:lvl3pPr indent="-228600" lvl="2" marL="1371600" algn="l">
              <a:lnSpc>
                <a:spcPct val="88888"/>
              </a:lnSpc>
              <a:spcBef>
                <a:spcPts val="500"/>
              </a:spcBef>
              <a:spcAft>
                <a:spcPts val="0"/>
              </a:spcAft>
              <a:buClr>
                <a:schemeClr val="dk2"/>
              </a:buClr>
              <a:buSzPts val="1260"/>
              <a:buNone/>
              <a:defRPr/>
            </a:lvl3pPr>
            <a:lvl4pPr indent="-342900" lvl="3" marL="1828800" algn="l">
              <a:lnSpc>
                <a:spcPct val="88888"/>
              </a:lnSpc>
              <a:spcBef>
                <a:spcPts val="500"/>
              </a:spcBef>
              <a:spcAft>
                <a:spcPts val="0"/>
              </a:spcAft>
              <a:buSzPts val="1800"/>
              <a:buChar char="∙"/>
              <a:defRPr/>
            </a:lvl4pPr>
            <a:lvl5pPr indent="-342900" lvl="4" marL="2286000" algn="l">
              <a:lnSpc>
                <a:spcPct val="88888"/>
              </a:lnSpc>
              <a:spcBef>
                <a:spcPts val="500"/>
              </a:spcBef>
              <a:spcAft>
                <a:spcPts val="0"/>
              </a:spcAft>
              <a:buSzPts val="1800"/>
              <a:buChar char="○"/>
              <a:defRPr/>
            </a:lvl5pPr>
            <a:lvl6pPr indent="-342900" lvl="5" marL="2743200" algn="l">
              <a:lnSpc>
                <a:spcPct val="88888"/>
              </a:lnSpc>
              <a:spcBef>
                <a:spcPts val="500"/>
              </a:spcBef>
              <a:spcAft>
                <a:spcPts val="0"/>
              </a:spcAft>
              <a:buSzPts val="1800"/>
              <a:buChar char="○"/>
              <a:defRPr/>
            </a:lvl6pPr>
            <a:lvl7pPr indent="-342900" lvl="6" marL="3200400" algn="l">
              <a:lnSpc>
                <a:spcPct val="88888"/>
              </a:lnSpc>
              <a:spcBef>
                <a:spcPts val="500"/>
              </a:spcBef>
              <a:spcAft>
                <a:spcPts val="0"/>
              </a:spcAft>
              <a:buSzPts val="1800"/>
              <a:buChar char="○"/>
              <a:defRPr/>
            </a:lvl7pPr>
            <a:lvl8pPr indent="-342900" lvl="7" marL="3657600" algn="l">
              <a:lnSpc>
                <a:spcPct val="88888"/>
              </a:lnSpc>
              <a:spcBef>
                <a:spcPts val="500"/>
              </a:spcBef>
              <a:spcAft>
                <a:spcPts val="0"/>
              </a:spcAft>
              <a:buSzPts val="1800"/>
              <a:buChar char="○"/>
              <a:defRPr/>
            </a:lvl8pPr>
            <a:lvl9pPr indent="-342900" lvl="8" marL="4114800" algn="l">
              <a:lnSpc>
                <a:spcPct val="88888"/>
              </a:lnSpc>
              <a:spcBef>
                <a:spcPts val="500"/>
              </a:spcBef>
              <a:spcAft>
                <a:spcPts val="500"/>
              </a:spcAft>
              <a:buSzPts val="1800"/>
              <a:buChar char="○"/>
              <a:defRPr/>
            </a:lvl9pPr>
          </a:lstStyle>
          <a:p/>
        </p:txBody>
      </p:sp>
      <p:cxnSp>
        <p:nvCxnSpPr>
          <p:cNvPr id="90" name="Google Shape;90;g10b8c0b9951_0_942"/>
          <p:cNvCxnSpPr/>
          <p:nvPr/>
        </p:nvCxnSpPr>
        <p:spPr>
          <a:xfrm>
            <a:off x="3185652" y="2700946"/>
            <a:ext cx="4564500" cy="0"/>
          </a:xfrm>
          <a:prstGeom prst="straightConnector1">
            <a:avLst/>
          </a:prstGeom>
          <a:noFill/>
          <a:ln cap="flat" cmpd="sng" w="9525">
            <a:solidFill>
              <a:schemeClr val="accent4"/>
            </a:solidFill>
            <a:prstDash val="solid"/>
            <a:round/>
            <a:headEnd len="sm" w="sm" type="none"/>
            <a:tailEnd len="sm" w="sm" type="none"/>
          </a:ln>
        </p:spPr>
      </p:cxnSp>
      <p:sp>
        <p:nvSpPr>
          <p:cNvPr id="91" name="Google Shape;91;g10b8c0b9951_0_942"/>
          <p:cNvSpPr txBox="1"/>
          <p:nvPr>
            <p:ph idx="12" type="sldNum"/>
          </p:nvPr>
        </p:nvSpPr>
        <p:spPr>
          <a:xfrm>
            <a:off x="8701495" y="4565985"/>
            <a:ext cx="326700" cy="16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and Two Images">
  <p:cSld name="Two Content and Two Images">
    <p:spTree>
      <p:nvGrpSpPr>
        <p:cNvPr id="92" name="Shape 92"/>
        <p:cNvGrpSpPr/>
        <p:nvPr/>
      </p:nvGrpSpPr>
      <p:grpSpPr>
        <a:xfrm>
          <a:off x="0" y="0"/>
          <a:ext cx="0" cy="0"/>
          <a:chOff x="0" y="0"/>
          <a:chExt cx="0" cy="0"/>
        </a:xfrm>
      </p:grpSpPr>
      <p:sp>
        <p:nvSpPr>
          <p:cNvPr id="93" name="Google Shape;93;g10b8c0b9951_0_950"/>
          <p:cNvSpPr txBox="1"/>
          <p:nvPr>
            <p:ph type="title"/>
          </p:nvPr>
        </p:nvSpPr>
        <p:spPr>
          <a:xfrm>
            <a:off x="439200" y="373563"/>
            <a:ext cx="8280000" cy="668700"/>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g10b8c0b9951_0_950"/>
          <p:cNvSpPr/>
          <p:nvPr>
            <p:ph idx="2" type="pic"/>
          </p:nvPr>
        </p:nvSpPr>
        <p:spPr>
          <a:xfrm>
            <a:off x="1426722" y="1169151"/>
            <a:ext cx="1404000" cy="1402599"/>
          </a:xfrm>
          <a:prstGeom prst="flowChartProcess">
            <a:avLst/>
          </a:prstGeom>
          <a:noFill/>
          <a:ln>
            <a:noFill/>
          </a:ln>
        </p:spPr>
      </p:sp>
      <p:sp>
        <p:nvSpPr>
          <p:cNvPr id="95" name="Google Shape;95;g10b8c0b9951_0_950"/>
          <p:cNvSpPr/>
          <p:nvPr>
            <p:ph idx="3" type="pic"/>
          </p:nvPr>
        </p:nvSpPr>
        <p:spPr>
          <a:xfrm>
            <a:off x="1426722" y="2893669"/>
            <a:ext cx="1404000" cy="1404000"/>
          </a:xfrm>
          <a:prstGeom prst="flowChartProcess">
            <a:avLst/>
          </a:prstGeom>
          <a:noFill/>
          <a:ln>
            <a:noFill/>
          </a:ln>
        </p:spPr>
      </p:sp>
      <p:sp>
        <p:nvSpPr>
          <p:cNvPr id="96" name="Google Shape;96;g10b8c0b9951_0_950"/>
          <p:cNvSpPr txBox="1"/>
          <p:nvPr>
            <p:ph idx="1" type="body"/>
          </p:nvPr>
        </p:nvSpPr>
        <p:spPr>
          <a:xfrm>
            <a:off x="3185652" y="1357313"/>
            <a:ext cx="5515800" cy="1214400"/>
          </a:xfrm>
          <a:prstGeom prst="rect">
            <a:avLst/>
          </a:prstGeom>
          <a:noFill/>
          <a:ln>
            <a:noFill/>
          </a:ln>
        </p:spPr>
        <p:txBody>
          <a:bodyPr anchorCtr="0" anchor="t" bIns="0" lIns="0" spcFirstLastPara="1" rIns="0" wrap="square" tIns="0">
            <a:noAutofit/>
          </a:bodyPr>
          <a:lstStyle>
            <a:lvl1pPr indent="-228600" lvl="0" marL="457200" algn="l">
              <a:lnSpc>
                <a:spcPct val="133333"/>
              </a:lnSpc>
              <a:spcBef>
                <a:spcPts val="0"/>
              </a:spcBef>
              <a:spcAft>
                <a:spcPts val="0"/>
              </a:spcAft>
              <a:buClr>
                <a:schemeClr val="accent3"/>
              </a:buClr>
              <a:buSzPts val="1800"/>
              <a:buNone/>
              <a:defRPr/>
            </a:lvl1pPr>
            <a:lvl2pPr indent="-228600" lvl="1" marL="914400" algn="l">
              <a:lnSpc>
                <a:spcPct val="113333"/>
              </a:lnSpc>
              <a:spcBef>
                <a:spcPts val="900"/>
              </a:spcBef>
              <a:spcAft>
                <a:spcPts val="0"/>
              </a:spcAft>
              <a:buSzPts val="1260"/>
              <a:buNone/>
              <a:defRPr/>
            </a:lvl2pPr>
            <a:lvl3pPr indent="-228600" lvl="2" marL="1371600" algn="l">
              <a:lnSpc>
                <a:spcPct val="88888"/>
              </a:lnSpc>
              <a:spcBef>
                <a:spcPts val="500"/>
              </a:spcBef>
              <a:spcAft>
                <a:spcPts val="0"/>
              </a:spcAft>
              <a:buClr>
                <a:schemeClr val="dk2"/>
              </a:buClr>
              <a:buSzPts val="1260"/>
              <a:buNone/>
              <a:defRPr/>
            </a:lvl3pPr>
            <a:lvl4pPr indent="-342900" lvl="3" marL="1828800" algn="l">
              <a:lnSpc>
                <a:spcPct val="88888"/>
              </a:lnSpc>
              <a:spcBef>
                <a:spcPts val="500"/>
              </a:spcBef>
              <a:spcAft>
                <a:spcPts val="0"/>
              </a:spcAft>
              <a:buSzPts val="1800"/>
              <a:buChar char="∙"/>
              <a:defRPr/>
            </a:lvl4pPr>
            <a:lvl5pPr indent="-342900" lvl="4" marL="2286000" algn="l">
              <a:lnSpc>
                <a:spcPct val="88888"/>
              </a:lnSpc>
              <a:spcBef>
                <a:spcPts val="500"/>
              </a:spcBef>
              <a:spcAft>
                <a:spcPts val="0"/>
              </a:spcAft>
              <a:buSzPts val="1800"/>
              <a:buChar char="○"/>
              <a:defRPr/>
            </a:lvl5pPr>
            <a:lvl6pPr indent="-342900" lvl="5" marL="2743200" algn="l">
              <a:lnSpc>
                <a:spcPct val="88888"/>
              </a:lnSpc>
              <a:spcBef>
                <a:spcPts val="500"/>
              </a:spcBef>
              <a:spcAft>
                <a:spcPts val="0"/>
              </a:spcAft>
              <a:buSzPts val="1800"/>
              <a:buChar char="○"/>
              <a:defRPr/>
            </a:lvl6pPr>
            <a:lvl7pPr indent="-342900" lvl="6" marL="3200400" algn="l">
              <a:lnSpc>
                <a:spcPct val="88888"/>
              </a:lnSpc>
              <a:spcBef>
                <a:spcPts val="500"/>
              </a:spcBef>
              <a:spcAft>
                <a:spcPts val="0"/>
              </a:spcAft>
              <a:buSzPts val="1800"/>
              <a:buChar char="○"/>
              <a:defRPr/>
            </a:lvl7pPr>
            <a:lvl8pPr indent="-342900" lvl="7" marL="3657600" algn="l">
              <a:lnSpc>
                <a:spcPct val="88888"/>
              </a:lnSpc>
              <a:spcBef>
                <a:spcPts val="500"/>
              </a:spcBef>
              <a:spcAft>
                <a:spcPts val="0"/>
              </a:spcAft>
              <a:buSzPts val="1800"/>
              <a:buChar char="○"/>
              <a:defRPr/>
            </a:lvl8pPr>
            <a:lvl9pPr indent="-342900" lvl="8" marL="4114800" algn="l">
              <a:lnSpc>
                <a:spcPct val="88888"/>
              </a:lnSpc>
              <a:spcBef>
                <a:spcPts val="500"/>
              </a:spcBef>
              <a:spcAft>
                <a:spcPts val="500"/>
              </a:spcAft>
              <a:buSzPts val="1800"/>
              <a:buChar char="○"/>
              <a:defRPr/>
            </a:lvl9pPr>
          </a:lstStyle>
          <a:p/>
        </p:txBody>
      </p:sp>
      <p:sp>
        <p:nvSpPr>
          <p:cNvPr id="97" name="Google Shape;97;g10b8c0b9951_0_950"/>
          <p:cNvSpPr txBox="1"/>
          <p:nvPr>
            <p:ph idx="4" type="body"/>
          </p:nvPr>
        </p:nvSpPr>
        <p:spPr>
          <a:xfrm>
            <a:off x="3186000" y="3083232"/>
            <a:ext cx="5515800" cy="1214400"/>
          </a:xfrm>
          <a:prstGeom prst="rect">
            <a:avLst/>
          </a:prstGeom>
          <a:noFill/>
          <a:ln>
            <a:noFill/>
          </a:ln>
        </p:spPr>
        <p:txBody>
          <a:bodyPr anchorCtr="0" anchor="t" bIns="0" lIns="0" spcFirstLastPara="1" rIns="0" wrap="square" tIns="0">
            <a:noAutofit/>
          </a:bodyPr>
          <a:lstStyle>
            <a:lvl1pPr indent="-228600" lvl="0" marL="457200" algn="l">
              <a:lnSpc>
                <a:spcPct val="133333"/>
              </a:lnSpc>
              <a:spcBef>
                <a:spcPts val="0"/>
              </a:spcBef>
              <a:spcAft>
                <a:spcPts val="0"/>
              </a:spcAft>
              <a:buClr>
                <a:schemeClr val="accent3"/>
              </a:buClr>
              <a:buSzPts val="1800"/>
              <a:buNone/>
              <a:defRPr/>
            </a:lvl1pPr>
            <a:lvl2pPr indent="-228600" lvl="1" marL="914400" algn="l">
              <a:lnSpc>
                <a:spcPct val="113333"/>
              </a:lnSpc>
              <a:spcBef>
                <a:spcPts val="900"/>
              </a:spcBef>
              <a:spcAft>
                <a:spcPts val="0"/>
              </a:spcAft>
              <a:buSzPts val="1260"/>
              <a:buNone/>
              <a:defRPr/>
            </a:lvl2pPr>
            <a:lvl3pPr indent="-228600" lvl="2" marL="1371600" algn="l">
              <a:lnSpc>
                <a:spcPct val="88888"/>
              </a:lnSpc>
              <a:spcBef>
                <a:spcPts val="500"/>
              </a:spcBef>
              <a:spcAft>
                <a:spcPts val="0"/>
              </a:spcAft>
              <a:buClr>
                <a:schemeClr val="dk2"/>
              </a:buClr>
              <a:buSzPts val="1260"/>
              <a:buNone/>
              <a:defRPr/>
            </a:lvl3pPr>
            <a:lvl4pPr indent="-342900" lvl="3" marL="1828800" algn="l">
              <a:lnSpc>
                <a:spcPct val="88888"/>
              </a:lnSpc>
              <a:spcBef>
                <a:spcPts val="500"/>
              </a:spcBef>
              <a:spcAft>
                <a:spcPts val="0"/>
              </a:spcAft>
              <a:buSzPts val="1800"/>
              <a:buChar char="∙"/>
              <a:defRPr/>
            </a:lvl4pPr>
            <a:lvl5pPr indent="-342900" lvl="4" marL="2286000" algn="l">
              <a:lnSpc>
                <a:spcPct val="88888"/>
              </a:lnSpc>
              <a:spcBef>
                <a:spcPts val="500"/>
              </a:spcBef>
              <a:spcAft>
                <a:spcPts val="0"/>
              </a:spcAft>
              <a:buSzPts val="1800"/>
              <a:buChar char="○"/>
              <a:defRPr/>
            </a:lvl5pPr>
            <a:lvl6pPr indent="-342900" lvl="5" marL="2743200" algn="l">
              <a:lnSpc>
                <a:spcPct val="88888"/>
              </a:lnSpc>
              <a:spcBef>
                <a:spcPts val="500"/>
              </a:spcBef>
              <a:spcAft>
                <a:spcPts val="0"/>
              </a:spcAft>
              <a:buSzPts val="1800"/>
              <a:buChar char="○"/>
              <a:defRPr/>
            </a:lvl6pPr>
            <a:lvl7pPr indent="-342900" lvl="6" marL="3200400" algn="l">
              <a:lnSpc>
                <a:spcPct val="88888"/>
              </a:lnSpc>
              <a:spcBef>
                <a:spcPts val="500"/>
              </a:spcBef>
              <a:spcAft>
                <a:spcPts val="0"/>
              </a:spcAft>
              <a:buSzPts val="1800"/>
              <a:buChar char="○"/>
              <a:defRPr/>
            </a:lvl7pPr>
            <a:lvl8pPr indent="-342900" lvl="7" marL="3657600" algn="l">
              <a:lnSpc>
                <a:spcPct val="88888"/>
              </a:lnSpc>
              <a:spcBef>
                <a:spcPts val="500"/>
              </a:spcBef>
              <a:spcAft>
                <a:spcPts val="0"/>
              </a:spcAft>
              <a:buSzPts val="1800"/>
              <a:buChar char="○"/>
              <a:defRPr/>
            </a:lvl8pPr>
            <a:lvl9pPr indent="-342900" lvl="8" marL="4114800" algn="l">
              <a:lnSpc>
                <a:spcPct val="88888"/>
              </a:lnSpc>
              <a:spcBef>
                <a:spcPts val="500"/>
              </a:spcBef>
              <a:spcAft>
                <a:spcPts val="500"/>
              </a:spcAft>
              <a:buSzPts val="1800"/>
              <a:buChar char="○"/>
              <a:defRPr/>
            </a:lvl9pPr>
          </a:lstStyle>
          <a:p/>
        </p:txBody>
      </p:sp>
      <p:cxnSp>
        <p:nvCxnSpPr>
          <p:cNvPr id="98" name="Google Shape;98;g10b8c0b9951_0_950"/>
          <p:cNvCxnSpPr/>
          <p:nvPr/>
        </p:nvCxnSpPr>
        <p:spPr>
          <a:xfrm>
            <a:off x="3185652" y="2700946"/>
            <a:ext cx="4564500" cy="0"/>
          </a:xfrm>
          <a:prstGeom prst="straightConnector1">
            <a:avLst/>
          </a:prstGeom>
          <a:noFill/>
          <a:ln cap="flat" cmpd="sng" w="9525">
            <a:solidFill>
              <a:schemeClr val="accent4"/>
            </a:solidFill>
            <a:prstDash val="solid"/>
            <a:round/>
            <a:headEnd len="sm" w="sm" type="none"/>
            <a:tailEnd len="sm" w="sm" type="none"/>
          </a:ln>
        </p:spPr>
      </p:cxnSp>
      <p:sp>
        <p:nvSpPr>
          <p:cNvPr id="99" name="Google Shape;99;g10b8c0b9951_0_950"/>
          <p:cNvSpPr txBox="1"/>
          <p:nvPr>
            <p:ph idx="12" type="sldNum"/>
          </p:nvPr>
        </p:nvSpPr>
        <p:spPr>
          <a:xfrm>
            <a:off x="8701495" y="4565985"/>
            <a:ext cx="326700" cy="16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st Page" showMasterSp="0">
  <p:cSld name="Last Page">
    <p:bg>
      <p:bgPr>
        <a:solidFill>
          <a:schemeClr val="accent3"/>
        </a:solidFill>
      </p:bgPr>
    </p:bg>
    <p:spTree>
      <p:nvGrpSpPr>
        <p:cNvPr id="100" name="Shape 100"/>
        <p:cNvGrpSpPr/>
        <p:nvPr/>
      </p:nvGrpSpPr>
      <p:grpSpPr>
        <a:xfrm>
          <a:off x="0" y="0"/>
          <a:ext cx="0" cy="0"/>
          <a:chOff x="0" y="0"/>
          <a:chExt cx="0" cy="0"/>
        </a:xfrm>
      </p:grpSpPr>
      <p:sp>
        <p:nvSpPr>
          <p:cNvPr id="101" name="Google Shape;101;g10b8c0b9951_0_958"/>
          <p:cNvSpPr txBox="1"/>
          <p:nvPr>
            <p:ph type="title"/>
          </p:nvPr>
        </p:nvSpPr>
        <p:spPr>
          <a:xfrm>
            <a:off x="439199" y="889651"/>
            <a:ext cx="5933700" cy="602700"/>
          </a:xfrm>
          <a:prstGeom prst="rect">
            <a:avLst/>
          </a:prstGeom>
          <a:noFill/>
          <a:ln>
            <a:noFill/>
          </a:ln>
        </p:spPr>
        <p:txBody>
          <a:bodyPr anchorCtr="0" anchor="t" bIns="0" lIns="0" spcFirstLastPara="1" rIns="0" wrap="square" tIns="0">
            <a:noAutofit/>
          </a:bodyPr>
          <a:lstStyle>
            <a:lvl1pPr lvl="0" algn="l">
              <a:lnSpc>
                <a:spcPct val="111111"/>
              </a:lnSpc>
              <a:spcBef>
                <a:spcPts val="0"/>
              </a:spcBef>
              <a:spcAft>
                <a:spcPts val="0"/>
              </a:spcAft>
              <a:buClr>
                <a:schemeClr val="dk2"/>
              </a:buClr>
              <a:buSzPts val="3600"/>
              <a:buFont typeface="Century Gothic"/>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g10b8c0b9951_0_958"/>
          <p:cNvSpPr/>
          <p:nvPr/>
        </p:nvSpPr>
        <p:spPr>
          <a:xfrm>
            <a:off x="8555831" y="4486275"/>
            <a:ext cx="589757" cy="321470"/>
          </a:xfrm>
          <a:custGeom>
            <a:rect b="b" l="l" r="r" t="t"/>
            <a:pathLst>
              <a:path extrusionOk="0" h="321470" w="589757">
                <a:moveTo>
                  <a:pt x="163255" y="0"/>
                </a:moveTo>
                <a:lnTo>
                  <a:pt x="167318" y="0"/>
                </a:lnTo>
                <a:lnTo>
                  <a:pt x="589757" y="0"/>
                </a:lnTo>
                <a:lnTo>
                  <a:pt x="589757" y="321470"/>
                </a:lnTo>
                <a:lnTo>
                  <a:pt x="167318" y="321470"/>
                </a:lnTo>
                <a:lnTo>
                  <a:pt x="163255" y="321470"/>
                </a:lnTo>
                <a:lnTo>
                  <a:pt x="163255" y="320682"/>
                </a:lnTo>
                <a:lnTo>
                  <a:pt x="102190" y="308839"/>
                </a:lnTo>
                <a:cubicBezTo>
                  <a:pt x="42137" y="284438"/>
                  <a:pt x="0" y="227313"/>
                  <a:pt x="0" y="160735"/>
                </a:cubicBezTo>
                <a:cubicBezTo>
                  <a:pt x="0" y="94157"/>
                  <a:pt x="42137" y="37033"/>
                  <a:pt x="102190" y="12632"/>
                </a:cubicBezTo>
                <a:lnTo>
                  <a:pt x="163255" y="788"/>
                </a:lnTo>
                <a:close/>
              </a:path>
            </a:pathLst>
          </a:custGeom>
          <a:solidFill>
            <a:schemeClr val="accent1">
              <a:alpha val="84705"/>
            </a:scheme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Ubuntu"/>
              <a:ea typeface="Ubuntu"/>
              <a:cs typeface="Ubuntu"/>
              <a:sym typeface="Ubuntu"/>
            </a:endParaRPr>
          </a:p>
        </p:txBody>
      </p:sp>
      <p:sp>
        <p:nvSpPr>
          <p:cNvPr id="103" name="Google Shape;103;g10b8c0b9951_0_958"/>
          <p:cNvSpPr txBox="1"/>
          <p:nvPr>
            <p:ph idx="12" type="sldNum"/>
          </p:nvPr>
        </p:nvSpPr>
        <p:spPr>
          <a:xfrm>
            <a:off x="8701495" y="4565985"/>
            <a:ext cx="326700" cy="16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sp>
        <p:nvSpPr>
          <p:cNvPr id="104" name="Google Shape;104;g10b8c0b9951_0_958"/>
          <p:cNvSpPr txBox="1"/>
          <p:nvPr/>
        </p:nvSpPr>
        <p:spPr>
          <a:xfrm>
            <a:off x="439200" y="2110301"/>
            <a:ext cx="3825300" cy="372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200"/>
              <a:buFont typeface="Arial"/>
              <a:buNone/>
            </a:pPr>
            <a:r>
              <a:rPr b="1" i="0" lang="en-AU" sz="2200" u="none" cap="none" strike="noStrike">
                <a:solidFill>
                  <a:schemeClr val="lt1"/>
                </a:solidFill>
                <a:latin typeface="Ubuntu"/>
                <a:ea typeface="Ubuntu"/>
                <a:cs typeface="Ubuntu"/>
                <a:sym typeface="Ubuntu"/>
              </a:rPr>
              <a:t>studiosity.com</a:t>
            </a:r>
            <a:endParaRPr b="1" i="0" sz="2200" u="none" cap="none" strike="noStrike">
              <a:solidFill>
                <a:schemeClr val="lt1"/>
              </a:solidFill>
              <a:latin typeface="Ubuntu"/>
              <a:ea typeface="Ubuntu"/>
              <a:cs typeface="Ubuntu"/>
              <a:sym typeface="Ubuntu"/>
            </a:endParaRPr>
          </a:p>
        </p:txBody>
      </p:sp>
      <p:pic>
        <p:nvPicPr>
          <p:cNvPr descr="A close up of a logo&#10;&#10;Description generated with very high confidence" id="105" name="Google Shape;105;g10b8c0b9951_0_958"/>
          <p:cNvPicPr preferRelativeResize="0"/>
          <p:nvPr/>
        </p:nvPicPr>
        <p:blipFill rotWithShape="1">
          <a:blip r:embed="rId2">
            <a:alphaModFix/>
          </a:blip>
          <a:srcRect b="0" l="0" r="0" t="0"/>
          <a:stretch/>
        </p:blipFill>
        <p:spPr>
          <a:xfrm>
            <a:off x="439201" y="4207648"/>
            <a:ext cx="1926339" cy="487681"/>
          </a:xfrm>
          <a:prstGeom prst="rect">
            <a:avLst/>
          </a:prstGeom>
          <a:noFill/>
          <a:ln>
            <a:noFill/>
          </a:ln>
        </p:spPr>
      </p:pic>
      <p:sp>
        <p:nvSpPr>
          <p:cNvPr id="106" name="Google Shape;106;g10b8c0b9951_0_958"/>
          <p:cNvSpPr txBox="1"/>
          <p:nvPr>
            <p:ph idx="1" type="body"/>
          </p:nvPr>
        </p:nvSpPr>
        <p:spPr>
          <a:xfrm>
            <a:off x="439199" y="2818739"/>
            <a:ext cx="2738400" cy="1014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b="0" sz="1400">
                <a:solidFill>
                  <a:schemeClr val="dk2"/>
                </a:solidFill>
              </a:defRPr>
            </a:lvl1pPr>
            <a:lvl2pPr indent="-228600" lvl="1" marL="914400" algn="l">
              <a:lnSpc>
                <a:spcPct val="100000"/>
              </a:lnSpc>
              <a:spcBef>
                <a:spcPts val="0"/>
              </a:spcBef>
              <a:spcAft>
                <a:spcPts val="0"/>
              </a:spcAft>
              <a:buSzPts val="980"/>
              <a:buNone/>
              <a:defRPr b="0" sz="1400">
                <a:solidFill>
                  <a:schemeClr val="dk2"/>
                </a:solidFill>
              </a:defRPr>
            </a:lvl2pPr>
            <a:lvl3pPr indent="-228600" lvl="2" marL="1371600" algn="l">
              <a:lnSpc>
                <a:spcPct val="100000"/>
              </a:lnSpc>
              <a:spcBef>
                <a:spcPts val="0"/>
              </a:spcBef>
              <a:spcAft>
                <a:spcPts val="0"/>
              </a:spcAft>
              <a:buClr>
                <a:schemeClr val="dk2"/>
              </a:buClr>
              <a:buSzPts val="980"/>
              <a:buNone/>
              <a:defRPr b="0" sz="1400">
                <a:solidFill>
                  <a:schemeClr val="dk2"/>
                </a:solidFill>
              </a:defRPr>
            </a:lvl3pPr>
            <a:lvl4pPr indent="-228600" lvl="3" marL="1828800" algn="l">
              <a:lnSpc>
                <a:spcPct val="100000"/>
              </a:lnSpc>
              <a:spcBef>
                <a:spcPts val="0"/>
              </a:spcBef>
              <a:spcAft>
                <a:spcPts val="0"/>
              </a:spcAft>
              <a:buSzPts val="1400"/>
              <a:buNone/>
              <a:defRPr b="0" sz="1400">
                <a:solidFill>
                  <a:schemeClr val="dk2"/>
                </a:solidFill>
              </a:defRPr>
            </a:lvl4pPr>
            <a:lvl5pPr indent="-228600" lvl="4" marL="2286000" algn="l">
              <a:lnSpc>
                <a:spcPct val="100000"/>
              </a:lnSpc>
              <a:spcBef>
                <a:spcPts val="0"/>
              </a:spcBef>
              <a:spcAft>
                <a:spcPts val="0"/>
              </a:spcAft>
              <a:buSzPts val="1400"/>
              <a:buNone/>
              <a:defRPr b="0" sz="1400">
                <a:solidFill>
                  <a:schemeClr val="dk2"/>
                </a:solidFill>
              </a:defRPr>
            </a:lvl5pPr>
            <a:lvl6pPr indent="-228600" lvl="5" marL="2743200" algn="l">
              <a:lnSpc>
                <a:spcPct val="100000"/>
              </a:lnSpc>
              <a:spcBef>
                <a:spcPts val="0"/>
              </a:spcBef>
              <a:spcAft>
                <a:spcPts val="0"/>
              </a:spcAft>
              <a:buSzPts val="1400"/>
              <a:buNone/>
              <a:defRPr b="0" sz="1400">
                <a:solidFill>
                  <a:schemeClr val="dk2"/>
                </a:solidFill>
              </a:defRPr>
            </a:lvl6pPr>
            <a:lvl7pPr indent="-228600" lvl="6" marL="3200400" algn="l">
              <a:lnSpc>
                <a:spcPct val="100000"/>
              </a:lnSpc>
              <a:spcBef>
                <a:spcPts val="0"/>
              </a:spcBef>
              <a:spcAft>
                <a:spcPts val="0"/>
              </a:spcAft>
              <a:buSzPts val="1400"/>
              <a:buNone/>
              <a:defRPr b="0" sz="1400">
                <a:solidFill>
                  <a:schemeClr val="dk2"/>
                </a:solidFill>
              </a:defRPr>
            </a:lvl7pPr>
            <a:lvl8pPr indent="-228600" lvl="7" marL="3657600" algn="l">
              <a:lnSpc>
                <a:spcPct val="100000"/>
              </a:lnSpc>
              <a:spcBef>
                <a:spcPts val="0"/>
              </a:spcBef>
              <a:spcAft>
                <a:spcPts val="0"/>
              </a:spcAft>
              <a:buSzPts val="1400"/>
              <a:buNone/>
              <a:defRPr b="0" sz="1400">
                <a:solidFill>
                  <a:schemeClr val="dk2"/>
                </a:solidFill>
              </a:defRPr>
            </a:lvl8pPr>
            <a:lvl9pPr indent="-228600" lvl="8" marL="4114800" algn="l">
              <a:lnSpc>
                <a:spcPct val="100000"/>
              </a:lnSpc>
              <a:spcBef>
                <a:spcPts val="0"/>
              </a:spcBef>
              <a:spcAft>
                <a:spcPts val="0"/>
              </a:spcAft>
              <a:buSzPts val="1400"/>
              <a:buNone/>
              <a:defRPr b="0" sz="1400">
                <a:solidFill>
                  <a:schemeClr val="dk2"/>
                </a:solidFill>
              </a:defRPr>
            </a:lvl9pPr>
          </a:lstStyle>
          <a:p/>
        </p:txBody>
      </p:sp>
      <p:sp>
        <p:nvSpPr>
          <p:cNvPr id="107" name="Google Shape;107;g10b8c0b9951_0_958"/>
          <p:cNvSpPr txBox="1"/>
          <p:nvPr>
            <p:ph idx="2" type="body"/>
          </p:nvPr>
        </p:nvSpPr>
        <p:spPr>
          <a:xfrm>
            <a:off x="3406096" y="2818739"/>
            <a:ext cx="2738400" cy="1014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b="0" sz="1400">
                <a:solidFill>
                  <a:schemeClr val="dk2"/>
                </a:solidFill>
              </a:defRPr>
            </a:lvl1pPr>
            <a:lvl2pPr indent="-228600" lvl="1" marL="914400" algn="l">
              <a:lnSpc>
                <a:spcPct val="100000"/>
              </a:lnSpc>
              <a:spcBef>
                <a:spcPts val="0"/>
              </a:spcBef>
              <a:spcAft>
                <a:spcPts val="0"/>
              </a:spcAft>
              <a:buSzPts val="980"/>
              <a:buNone/>
              <a:defRPr b="0" sz="1400">
                <a:solidFill>
                  <a:schemeClr val="dk2"/>
                </a:solidFill>
              </a:defRPr>
            </a:lvl2pPr>
            <a:lvl3pPr indent="-228600" lvl="2" marL="1371600" algn="l">
              <a:lnSpc>
                <a:spcPct val="100000"/>
              </a:lnSpc>
              <a:spcBef>
                <a:spcPts val="0"/>
              </a:spcBef>
              <a:spcAft>
                <a:spcPts val="0"/>
              </a:spcAft>
              <a:buClr>
                <a:schemeClr val="dk2"/>
              </a:buClr>
              <a:buSzPts val="980"/>
              <a:buNone/>
              <a:defRPr b="0" sz="1400">
                <a:solidFill>
                  <a:schemeClr val="dk2"/>
                </a:solidFill>
              </a:defRPr>
            </a:lvl3pPr>
            <a:lvl4pPr indent="-228600" lvl="3" marL="1828800" algn="l">
              <a:lnSpc>
                <a:spcPct val="100000"/>
              </a:lnSpc>
              <a:spcBef>
                <a:spcPts val="0"/>
              </a:spcBef>
              <a:spcAft>
                <a:spcPts val="0"/>
              </a:spcAft>
              <a:buSzPts val="1400"/>
              <a:buNone/>
              <a:defRPr b="0" sz="1400">
                <a:solidFill>
                  <a:schemeClr val="dk2"/>
                </a:solidFill>
              </a:defRPr>
            </a:lvl4pPr>
            <a:lvl5pPr indent="-228600" lvl="4" marL="2286000" algn="l">
              <a:lnSpc>
                <a:spcPct val="100000"/>
              </a:lnSpc>
              <a:spcBef>
                <a:spcPts val="0"/>
              </a:spcBef>
              <a:spcAft>
                <a:spcPts val="0"/>
              </a:spcAft>
              <a:buSzPts val="1400"/>
              <a:buNone/>
              <a:defRPr b="0" sz="1400">
                <a:solidFill>
                  <a:schemeClr val="dk2"/>
                </a:solidFill>
              </a:defRPr>
            </a:lvl5pPr>
            <a:lvl6pPr indent="-228600" lvl="5" marL="2743200" algn="l">
              <a:lnSpc>
                <a:spcPct val="100000"/>
              </a:lnSpc>
              <a:spcBef>
                <a:spcPts val="0"/>
              </a:spcBef>
              <a:spcAft>
                <a:spcPts val="0"/>
              </a:spcAft>
              <a:buSzPts val="1400"/>
              <a:buNone/>
              <a:defRPr b="0" sz="1400">
                <a:solidFill>
                  <a:schemeClr val="dk2"/>
                </a:solidFill>
              </a:defRPr>
            </a:lvl6pPr>
            <a:lvl7pPr indent="-228600" lvl="6" marL="3200400" algn="l">
              <a:lnSpc>
                <a:spcPct val="100000"/>
              </a:lnSpc>
              <a:spcBef>
                <a:spcPts val="0"/>
              </a:spcBef>
              <a:spcAft>
                <a:spcPts val="0"/>
              </a:spcAft>
              <a:buSzPts val="1400"/>
              <a:buNone/>
              <a:defRPr b="0" sz="1400">
                <a:solidFill>
                  <a:schemeClr val="dk2"/>
                </a:solidFill>
              </a:defRPr>
            </a:lvl7pPr>
            <a:lvl8pPr indent="-228600" lvl="7" marL="3657600" algn="l">
              <a:lnSpc>
                <a:spcPct val="100000"/>
              </a:lnSpc>
              <a:spcBef>
                <a:spcPts val="0"/>
              </a:spcBef>
              <a:spcAft>
                <a:spcPts val="0"/>
              </a:spcAft>
              <a:buSzPts val="1400"/>
              <a:buNone/>
              <a:defRPr b="0" sz="1400">
                <a:solidFill>
                  <a:schemeClr val="dk2"/>
                </a:solidFill>
              </a:defRPr>
            </a:lvl8pPr>
            <a:lvl9pPr indent="-228600" lvl="8" marL="4114800" algn="l">
              <a:lnSpc>
                <a:spcPct val="100000"/>
              </a:lnSpc>
              <a:spcBef>
                <a:spcPts val="0"/>
              </a:spcBef>
              <a:spcAft>
                <a:spcPts val="0"/>
              </a:spcAft>
              <a:buSzPts val="1400"/>
              <a:buNone/>
              <a:defRPr b="0" sz="1400">
                <a:solidFill>
                  <a:schemeClr val="dk2"/>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_1" showMasterSp="0">
  <p:cSld name="Cover_1">
    <p:spTree>
      <p:nvGrpSpPr>
        <p:cNvPr id="115" name="Shape 115"/>
        <p:cNvGrpSpPr/>
        <p:nvPr/>
      </p:nvGrpSpPr>
      <p:grpSpPr>
        <a:xfrm>
          <a:off x="0" y="0"/>
          <a:ext cx="0" cy="0"/>
          <a:chOff x="0" y="0"/>
          <a:chExt cx="0" cy="0"/>
        </a:xfrm>
      </p:grpSpPr>
      <p:pic>
        <p:nvPicPr>
          <p:cNvPr id="116" name="Google Shape;116;p19"/>
          <p:cNvPicPr preferRelativeResize="0"/>
          <p:nvPr/>
        </p:nvPicPr>
        <p:blipFill rotWithShape="1">
          <a:blip r:embed="rId2">
            <a:alphaModFix/>
          </a:blip>
          <a:srcRect b="0" l="0" r="0" t="0"/>
          <a:stretch/>
        </p:blipFill>
        <p:spPr>
          <a:xfrm>
            <a:off x="3444" y="1523"/>
            <a:ext cx="9138700" cy="5142041"/>
          </a:xfrm>
          <a:prstGeom prst="rect">
            <a:avLst/>
          </a:prstGeom>
          <a:noFill/>
          <a:ln>
            <a:noFill/>
          </a:ln>
        </p:spPr>
      </p:pic>
      <p:sp>
        <p:nvSpPr>
          <p:cNvPr id="117" name="Google Shape;117;p19"/>
          <p:cNvSpPr txBox="1"/>
          <p:nvPr>
            <p:ph type="ctrTitle"/>
          </p:nvPr>
        </p:nvSpPr>
        <p:spPr>
          <a:xfrm>
            <a:off x="439201" y="884307"/>
            <a:ext cx="5123704" cy="1103172"/>
          </a:xfrm>
          <a:prstGeom prst="rect">
            <a:avLst/>
          </a:prstGeom>
          <a:noFill/>
          <a:ln>
            <a:noFill/>
          </a:ln>
        </p:spPr>
        <p:txBody>
          <a:bodyPr anchorCtr="0" anchor="t" bIns="0" lIns="0" spcFirstLastPara="1" rIns="0" wrap="square" tIns="0">
            <a:noAutofit/>
          </a:bodyPr>
          <a:lstStyle>
            <a:lvl1pPr lvl="0" algn="l">
              <a:lnSpc>
                <a:spcPct val="111111"/>
              </a:lnSpc>
              <a:spcBef>
                <a:spcPts val="0"/>
              </a:spcBef>
              <a:spcAft>
                <a:spcPts val="0"/>
              </a:spcAft>
              <a:buClr>
                <a:schemeClr val="dk2"/>
              </a:buClr>
              <a:buSzPts val="3600"/>
              <a:buFont typeface="Century Gothic"/>
              <a:buNone/>
              <a:defRPr b="1" sz="3600">
                <a:solidFill>
                  <a:schemeClr val="dk2"/>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19"/>
          <p:cNvSpPr txBox="1"/>
          <p:nvPr>
            <p:ph idx="1" type="body"/>
          </p:nvPr>
        </p:nvSpPr>
        <p:spPr>
          <a:xfrm>
            <a:off x="439201" y="2114571"/>
            <a:ext cx="5123704" cy="54798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2"/>
              </a:buClr>
              <a:buSzPts val="2200"/>
              <a:buNone/>
              <a:defRPr b="1" sz="2200">
                <a:solidFill>
                  <a:schemeClr val="lt2"/>
                </a:solidFill>
              </a:defRPr>
            </a:lvl1pPr>
            <a:lvl2pPr indent="-228600" lvl="1" marL="914400" algn="l">
              <a:lnSpc>
                <a:spcPct val="100000"/>
              </a:lnSpc>
              <a:spcBef>
                <a:spcPts val="0"/>
              </a:spcBef>
              <a:spcAft>
                <a:spcPts val="0"/>
              </a:spcAft>
              <a:buSzPts val="1540"/>
              <a:buNone/>
              <a:defRPr b="1" sz="2200">
                <a:solidFill>
                  <a:schemeClr val="lt2"/>
                </a:solidFill>
              </a:defRPr>
            </a:lvl2pPr>
            <a:lvl3pPr indent="-228600" lvl="2" marL="1371600" algn="l">
              <a:lnSpc>
                <a:spcPct val="100000"/>
              </a:lnSpc>
              <a:spcBef>
                <a:spcPts val="0"/>
              </a:spcBef>
              <a:spcAft>
                <a:spcPts val="0"/>
              </a:spcAft>
              <a:buClr>
                <a:schemeClr val="lt2"/>
              </a:buClr>
              <a:buSzPts val="1540"/>
              <a:buNone/>
              <a:defRPr b="1" sz="2200">
                <a:solidFill>
                  <a:schemeClr val="lt2"/>
                </a:solidFill>
              </a:defRPr>
            </a:lvl3pPr>
            <a:lvl4pPr indent="-228600" lvl="3" marL="1828800" algn="l">
              <a:lnSpc>
                <a:spcPct val="100000"/>
              </a:lnSpc>
              <a:spcBef>
                <a:spcPts val="0"/>
              </a:spcBef>
              <a:spcAft>
                <a:spcPts val="0"/>
              </a:spcAft>
              <a:buSzPts val="2200"/>
              <a:buNone/>
              <a:defRPr b="1" sz="2200">
                <a:solidFill>
                  <a:schemeClr val="lt2"/>
                </a:solidFill>
              </a:defRPr>
            </a:lvl4pPr>
            <a:lvl5pPr indent="-228600" lvl="4" marL="2286000" algn="l">
              <a:lnSpc>
                <a:spcPct val="100000"/>
              </a:lnSpc>
              <a:spcBef>
                <a:spcPts val="0"/>
              </a:spcBef>
              <a:spcAft>
                <a:spcPts val="0"/>
              </a:spcAft>
              <a:buSzPts val="2200"/>
              <a:buNone/>
              <a:defRPr b="1" sz="2200">
                <a:solidFill>
                  <a:schemeClr val="lt2"/>
                </a:solidFill>
              </a:defRPr>
            </a:lvl5pPr>
            <a:lvl6pPr indent="-228600" lvl="5" marL="2743200" algn="l">
              <a:lnSpc>
                <a:spcPct val="100000"/>
              </a:lnSpc>
              <a:spcBef>
                <a:spcPts val="0"/>
              </a:spcBef>
              <a:spcAft>
                <a:spcPts val="0"/>
              </a:spcAft>
              <a:buSzPts val="2200"/>
              <a:buNone/>
              <a:defRPr b="1" sz="2200">
                <a:solidFill>
                  <a:schemeClr val="lt2"/>
                </a:solidFill>
              </a:defRPr>
            </a:lvl6pPr>
            <a:lvl7pPr indent="-228600" lvl="6" marL="3200400" algn="l">
              <a:lnSpc>
                <a:spcPct val="100000"/>
              </a:lnSpc>
              <a:spcBef>
                <a:spcPts val="0"/>
              </a:spcBef>
              <a:spcAft>
                <a:spcPts val="0"/>
              </a:spcAft>
              <a:buSzPts val="2200"/>
              <a:buNone/>
              <a:defRPr b="1" sz="2200">
                <a:solidFill>
                  <a:schemeClr val="lt2"/>
                </a:solidFill>
              </a:defRPr>
            </a:lvl7pPr>
            <a:lvl8pPr indent="-228600" lvl="7" marL="3657600" algn="l">
              <a:lnSpc>
                <a:spcPct val="100000"/>
              </a:lnSpc>
              <a:spcBef>
                <a:spcPts val="0"/>
              </a:spcBef>
              <a:spcAft>
                <a:spcPts val="0"/>
              </a:spcAft>
              <a:buSzPts val="2200"/>
              <a:buNone/>
              <a:defRPr b="1" sz="2200">
                <a:solidFill>
                  <a:schemeClr val="lt2"/>
                </a:solidFill>
              </a:defRPr>
            </a:lvl8pPr>
            <a:lvl9pPr indent="-228600" lvl="8" marL="4114800" algn="l">
              <a:lnSpc>
                <a:spcPct val="100000"/>
              </a:lnSpc>
              <a:spcBef>
                <a:spcPts val="0"/>
              </a:spcBef>
              <a:spcAft>
                <a:spcPts val="0"/>
              </a:spcAft>
              <a:buSzPts val="2200"/>
              <a:buNone/>
              <a:defRPr b="1" sz="2200">
                <a:solidFill>
                  <a:schemeClr val="lt2"/>
                </a:solidFill>
              </a:defRPr>
            </a:lvl9pPr>
          </a:lstStyle>
          <a:p/>
        </p:txBody>
      </p:sp>
      <p:sp>
        <p:nvSpPr>
          <p:cNvPr id="119" name="Google Shape;119;p19"/>
          <p:cNvSpPr txBox="1"/>
          <p:nvPr>
            <p:ph idx="2" type="body"/>
          </p:nvPr>
        </p:nvSpPr>
        <p:spPr>
          <a:xfrm>
            <a:off x="439201" y="3112365"/>
            <a:ext cx="5123704" cy="675314"/>
          </a:xfrm>
          <a:prstGeom prst="rect">
            <a:avLst/>
          </a:prstGeom>
          <a:noFill/>
          <a:ln>
            <a:noFill/>
          </a:ln>
        </p:spPr>
        <p:txBody>
          <a:bodyPr anchorCtr="0" anchor="t" bIns="0" lIns="0" spcFirstLastPara="1" rIns="0" wrap="square" tIns="0">
            <a:noAutofit/>
          </a:bodyPr>
          <a:lstStyle>
            <a:lvl1pPr indent="-228600" lvl="0" marL="457200" algn="l">
              <a:lnSpc>
                <a:spcPct val="114285"/>
              </a:lnSpc>
              <a:spcBef>
                <a:spcPts val="0"/>
              </a:spcBef>
              <a:spcAft>
                <a:spcPts val="0"/>
              </a:spcAft>
              <a:buClr>
                <a:schemeClr val="dk2"/>
              </a:buClr>
              <a:buSzPts val="1400"/>
              <a:buNone/>
              <a:defRPr b="0" sz="1400">
                <a:solidFill>
                  <a:schemeClr val="dk2"/>
                </a:solidFill>
              </a:defRPr>
            </a:lvl1pPr>
            <a:lvl2pPr indent="-228600" lvl="1" marL="914400" algn="l">
              <a:lnSpc>
                <a:spcPct val="114285"/>
              </a:lnSpc>
              <a:spcBef>
                <a:spcPts val="300"/>
              </a:spcBef>
              <a:spcAft>
                <a:spcPts val="0"/>
              </a:spcAft>
              <a:buSzPts val="980"/>
              <a:buNone/>
              <a:defRPr b="0" sz="1400">
                <a:solidFill>
                  <a:schemeClr val="dk2"/>
                </a:solidFill>
              </a:defRPr>
            </a:lvl2pPr>
            <a:lvl3pPr indent="-228600" lvl="2" marL="1371600" algn="l">
              <a:lnSpc>
                <a:spcPct val="114285"/>
              </a:lnSpc>
              <a:spcBef>
                <a:spcPts val="300"/>
              </a:spcBef>
              <a:spcAft>
                <a:spcPts val="0"/>
              </a:spcAft>
              <a:buClr>
                <a:schemeClr val="dk2"/>
              </a:buClr>
              <a:buSzPts val="980"/>
              <a:buNone/>
              <a:defRPr b="0" sz="1400">
                <a:solidFill>
                  <a:schemeClr val="dk2"/>
                </a:solidFill>
              </a:defRPr>
            </a:lvl3pPr>
            <a:lvl4pPr indent="-228600" lvl="3" marL="1828800" algn="l">
              <a:lnSpc>
                <a:spcPct val="114285"/>
              </a:lnSpc>
              <a:spcBef>
                <a:spcPts val="300"/>
              </a:spcBef>
              <a:spcAft>
                <a:spcPts val="0"/>
              </a:spcAft>
              <a:buSzPts val="1400"/>
              <a:buNone/>
              <a:defRPr b="0" sz="1400">
                <a:solidFill>
                  <a:schemeClr val="dk2"/>
                </a:solidFill>
              </a:defRPr>
            </a:lvl4pPr>
            <a:lvl5pPr indent="-228600" lvl="4" marL="2286000" algn="l">
              <a:lnSpc>
                <a:spcPct val="114285"/>
              </a:lnSpc>
              <a:spcBef>
                <a:spcPts val="300"/>
              </a:spcBef>
              <a:spcAft>
                <a:spcPts val="0"/>
              </a:spcAft>
              <a:buSzPts val="1400"/>
              <a:buNone/>
              <a:defRPr b="0" sz="1400">
                <a:solidFill>
                  <a:schemeClr val="dk2"/>
                </a:solidFill>
              </a:defRPr>
            </a:lvl5pPr>
            <a:lvl6pPr indent="-228600" lvl="5" marL="2743200" algn="l">
              <a:lnSpc>
                <a:spcPct val="114285"/>
              </a:lnSpc>
              <a:spcBef>
                <a:spcPts val="300"/>
              </a:spcBef>
              <a:spcAft>
                <a:spcPts val="0"/>
              </a:spcAft>
              <a:buSzPts val="1400"/>
              <a:buNone/>
              <a:defRPr b="0" sz="1400">
                <a:solidFill>
                  <a:schemeClr val="dk2"/>
                </a:solidFill>
              </a:defRPr>
            </a:lvl6pPr>
            <a:lvl7pPr indent="-228600" lvl="6" marL="3200400" algn="l">
              <a:lnSpc>
                <a:spcPct val="114285"/>
              </a:lnSpc>
              <a:spcBef>
                <a:spcPts val="300"/>
              </a:spcBef>
              <a:spcAft>
                <a:spcPts val="0"/>
              </a:spcAft>
              <a:buSzPts val="1400"/>
              <a:buNone/>
              <a:defRPr b="0" sz="1400">
                <a:solidFill>
                  <a:schemeClr val="dk2"/>
                </a:solidFill>
              </a:defRPr>
            </a:lvl7pPr>
            <a:lvl8pPr indent="-228600" lvl="7" marL="3657600" algn="l">
              <a:lnSpc>
                <a:spcPct val="114285"/>
              </a:lnSpc>
              <a:spcBef>
                <a:spcPts val="300"/>
              </a:spcBef>
              <a:spcAft>
                <a:spcPts val="0"/>
              </a:spcAft>
              <a:buSzPts val="1400"/>
              <a:buNone/>
              <a:defRPr b="0" sz="1400">
                <a:solidFill>
                  <a:schemeClr val="dk2"/>
                </a:solidFill>
              </a:defRPr>
            </a:lvl8pPr>
            <a:lvl9pPr indent="-228600" lvl="8" marL="4114800" algn="l">
              <a:lnSpc>
                <a:spcPct val="114285"/>
              </a:lnSpc>
              <a:spcBef>
                <a:spcPts val="300"/>
              </a:spcBef>
              <a:spcAft>
                <a:spcPts val="300"/>
              </a:spcAft>
              <a:buSzPts val="1400"/>
              <a:buNone/>
              <a:defRPr b="0" sz="1400">
                <a:solidFill>
                  <a:schemeClr val="dk2"/>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showMasterSp="0">
  <p:cSld name="Content and Image">
    <p:spTree>
      <p:nvGrpSpPr>
        <p:cNvPr id="120" name="Shape 120"/>
        <p:cNvGrpSpPr/>
        <p:nvPr/>
      </p:nvGrpSpPr>
      <p:grpSpPr>
        <a:xfrm>
          <a:off x="0" y="0"/>
          <a:ext cx="0" cy="0"/>
          <a:chOff x="0" y="0"/>
          <a:chExt cx="0" cy="0"/>
        </a:xfrm>
      </p:grpSpPr>
      <p:sp>
        <p:nvSpPr>
          <p:cNvPr id="121" name="Google Shape;121;p20"/>
          <p:cNvSpPr/>
          <p:nvPr>
            <p:ph idx="2" type="pic"/>
          </p:nvPr>
        </p:nvSpPr>
        <p:spPr>
          <a:xfrm>
            <a:off x="5427786" y="0"/>
            <a:ext cx="3717803" cy="5144400"/>
          </a:xfrm>
          <a:prstGeom prst="rect">
            <a:avLst/>
          </a:prstGeom>
          <a:noFill/>
          <a:ln>
            <a:noFill/>
          </a:ln>
        </p:spPr>
      </p:sp>
      <p:sp>
        <p:nvSpPr>
          <p:cNvPr id="122" name="Google Shape;122;p20"/>
          <p:cNvSpPr txBox="1"/>
          <p:nvPr>
            <p:ph type="title"/>
          </p:nvPr>
        </p:nvSpPr>
        <p:spPr>
          <a:xfrm>
            <a:off x="439200" y="373563"/>
            <a:ext cx="4403738" cy="669600"/>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20"/>
          <p:cNvSpPr txBox="1"/>
          <p:nvPr>
            <p:ph idx="1" type="body"/>
          </p:nvPr>
        </p:nvSpPr>
        <p:spPr>
          <a:xfrm>
            <a:off x="439086" y="2099046"/>
            <a:ext cx="4403738" cy="2262813"/>
          </a:xfrm>
          <a:prstGeom prst="rect">
            <a:avLst/>
          </a:prstGeom>
          <a:noFill/>
          <a:ln>
            <a:noFill/>
          </a:ln>
        </p:spPr>
        <p:txBody>
          <a:bodyPr anchorCtr="0" anchor="t" bIns="0" lIns="0" spcFirstLastPara="1" rIns="0" wrap="square" tIns="0">
            <a:noAutofit/>
          </a:bodyPr>
          <a:lstStyle>
            <a:lvl1pPr indent="-228600" lvl="0" marL="457200" algn="l">
              <a:lnSpc>
                <a:spcPct val="133333"/>
              </a:lnSpc>
              <a:spcBef>
                <a:spcPts val="0"/>
              </a:spcBef>
              <a:spcAft>
                <a:spcPts val="0"/>
              </a:spcAft>
              <a:buClr>
                <a:schemeClr val="accent3"/>
              </a:buClr>
              <a:buSzPts val="1800"/>
              <a:buNone/>
              <a:defRPr/>
            </a:lvl1pPr>
            <a:lvl2pPr indent="-228600" lvl="1" marL="914400" algn="l">
              <a:lnSpc>
                <a:spcPct val="113333"/>
              </a:lnSpc>
              <a:spcBef>
                <a:spcPts val="900"/>
              </a:spcBef>
              <a:spcAft>
                <a:spcPts val="0"/>
              </a:spcAft>
              <a:buSzPts val="1260"/>
              <a:buNone/>
              <a:defRPr/>
            </a:lvl2pPr>
            <a:lvl3pPr indent="-228600" lvl="2" marL="1371600" algn="l">
              <a:lnSpc>
                <a:spcPct val="88888"/>
              </a:lnSpc>
              <a:spcBef>
                <a:spcPts val="500"/>
              </a:spcBef>
              <a:spcAft>
                <a:spcPts val="0"/>
              </a:spcAft>
              <a:buClr>
                <a:schemeClr val="dk2"/>
              </a:buClr>
              <a:buSzPts val="1260"/>
              <a:buNone/>
              <a:defRPr/>
            </a:lvl3pPr>
            <a:lvl4pPr indent="-342900" lvl="3" marL="1828800" algn="l">
              <a:lnSpc>
                <a:spcPct val="88888"/>
              </a:lnSpc>
              <a:spcBef>
                <a:spcPts val="500"/>
              </a:spcBef>
              <a:spcAft>
                <a:spcPts val="0"/>
              </a:spcAft>
              <a:buSzPts val="1800"/>
              <a:buChar char="∙"/>
              <a:defRPr/>
            </a:lvl4pPr>
            <a:lvl5pPr indent="-317500" lvl="4" marL="2286000" algn="l">
              <a:lnSpc>
                <a:spcPct val="114285"/>
              </a:lnSpc>
              <a:spcBef>
                <a:spcPts val="500"/>
              </a:spcBef>
              <a:spcAft>
                <a:spcPts val="0"/>
              </a:spcAft>
              <a:buSzPts val="1400"/>
              <a:buChar char="○"/>
              <a:defRPr/>
            </a:lvl5pPr>
            <a:lvl6pPr indent="-342900" lvl="5" marL="2743200" algn="l">
              <a:lnSpc>
                <a:spcPct val="88888"/>
              </a:lnSpc>
              <a:spcBef>
                <a:spcPts val="500"/>
              </a:spcBef>
              <a:spcAft>
                <a:spcPts val="0"/>
              </a:spcAft>
              <a:buSzPts val="1800"/>
              <a:buChar char="○"/>
              <a:defRPr/>
            </a:lvl6pPr>
            <a:lvl7pPr indent="-342900" lvl="6" marL="3200400" algn="l">
              <a:lnSpc>
                <a:spcPct val="88888"/>
              </a:lnSpc>
              <a:spcBef>
                <a:spcPts val="500"/>
              </a:spcBef>
              <a:spcAft>
                <a:spcPts val="0"/>
              </a:spcAft>
              <a:buSzPts val="1800"/>
              <a:buChar char="○"/>
              <a:defRPr/>
            </a:lvl7pPr>
            <a:lvl8pPr indent="-342900" lvl="7" marL="3657600" algn="l">
              <a:lnSpc>
                <a:spcPct val="88888"/>
              </a:lnSpc>
              <a:spcBef>
                <a:spcPts val="500"/>
              </a:spcBef>
              <a:spcAft>
                <a:spcPts val="0"/>
              </a:spcAft>
              <a:buSzPts val="1800"/>
              <a:buChar char="○"/>
              <a:defRPr/>
            </a:lvl8pPr>
            <a:lvl9pPr indent="-342900" lvl="8" marL="4114800" algn="l">
              <a:lnSpc>
                <a:spcPct val="88888"/>
              </a:lnSpc>
              <a:spcBef>
                <a:spcPts val="500"/>
              </a:spcBef>
              <a:spcAft>
                <a:spcPts val="500"/>
              </a:spcAft>
              <a:buSzPts val="1800"/>
              <a:buChar char="○"/>
              <a:defRPr/>
            </a:lvl9pPr>
          </a:lstStyle>
          <a:p/>
        </p:txBody>
      </p:sp>
      <p:sp>
        <p:nvSpPr>
          <p:cNvPr id="124" name="Google Shape;124;p20"/>
          <p:cNvSpPr txBox="1"/>
          <p:nvPr/>
        </p:nvSpPr>
        <p:spPr>
          <a:xfrm>
            <a:off x="439200" y="4564800"/>
            <a:ext cx="691086" cy="162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AU" sz="1000" u="none" cap="none" strike="noStrike">
                <a:solidFill>
                  <a:schemeClr val="accent3"/>
                </a:solidFill>
                <a:latin typeface="Ubuntu"/>
                <a:ea typeface="Ubuntu"/>
                <a:cs typeface="Ubuntu"/>
                <a:sym typeface="Ubuntu"/>
              </a:rPr>
              <a:t>Studiosity ∙</a:t>
            </a:r>
            <a:endParaRPr b="0" i="0" sz="1000" u="none" cap="none" strike="noStrike">
              <a:solidFill>
                <a:schemeClr val="accent3"/>
              </a:solidFill>
              <a:latin typeface="Ubuntu"/>
              <a:ea typeface="Ubuntu"/>
              <a:cs typeface="Ubuntu"/>
              <a:sym typeface="Ubuntu"/>
            </a:endParaRPr>
          </a:p>
        </p:txBody>
      </p:sp>
      <p:sp>
        <p:nvSpPr>
          <p:cNvPr id="125" name="Google Shape;125;p20"/>
          <p:cNvSpPr txBox="1"/>
          <p:nvPr>
            <p:ph idx="11" type="ftr"/>
          </p:nvPr>
        </p:nvSpPr>
        <p:spPr>
          <a:xfrm>
            <a:off x="1144800" y="4564800"/>
            <a:ext cx="5004000" cy="16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20"/>
          <p:cNvSpPr txBox="1"/>
          <p:nvPr>
            <p:ph idx="12" type="sldNum"/>
          </p:nvPr>
        </p:nvSpPr>
        <p:spPr>
          <a:xfrm>
            <a:off x="8701495" y="4565985"/>
            <a:ext cx="326793" cy="16205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showMasterSp="0">
  <p:cSld name="Content and Image">
    <p:spTree>
      <p:nvGrpSpPr>
        <p:cNvPr id="20" name="Shape 20"/>
        <p:cNvGrpSpPr/>
        <p:nvPr/>
      </p:nvGrpSpPr>
      <p:grpSpPr>
        <a:xfrm>
          <a:off x="0" y="0"/>
          <a:ext cx="0" cy="0"/>
          <a:chOff x="0" y="0"/>
          <a:chExt cx="0" cy="0"/>
        </a:xfrm>
      </p:grpSpPr>
      <p:sp>
        <p:nvSpPr>
          <p:cNvPr id="21" name="Google Shape;21;g10b8c0b9951_0_878"/>
          <p:cNvSpPr/>
          <p:nvPr>
            <p:ph idx="2" type="pic"/>
          </p:nvPr>
        </p:nvSpPr>
        <p:spPr>
          <a:xfrm>
            <a:off x="5427786" y="0"/>
            <a:ext cx="3717900" cy="5144400"/>
          </a:xfrm>
          <a:prstGeom prst="rect">
            <a:avLst/>
          </a:prstGeom>
          <a:noFill/>
          <a:ln>
            <a:noFill/>
          </a:ln>
        </p:spPr>
      </p:sp>
      <p:sp>
        <p:nvSpPr>
          <p:cNvPr id="22" name="Google Shape;22;g10b8c0b9951_0_878"/>
          <p:cNvSpPr txBox="1"/>
          <p:nvPr>
            <p:ph type="title"/>
          </p:nvPr>
        </p:nvSpPr>
        <p:spPr>
          <a:xfrm>
            <a:off x="439200" y="373563"/>
            <a:ext cx="4403700" cy="669600"/>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g10b8c0b9951_0_878"/>
          <p:cNvSpPr txBox="1"/>
          <p:nvPr>
            <p:ph idx="1" type="body"/>
          </p:nvPr>
        </p:nvSpPr>
        <p:spPr>
          <a:xfrm>
            <a:off x="439086" y="2099046"/>
            <a:ext cx="4403700" cy="2262900"/>
          </a:xfrm>
          <a:prstGeom prst="rect">
            <a:avLst/>
          </a:prstGeom>
          <a:noFill/>
          <a:ln>
            <a:noFill/>
          </a:ln>
        </p:spPr>
        <p:txBody>
          <a:bodyPr anchorCtr="0" anchor="t" bIns="0" lIns="0" spcFirstLastPara="1" rIns="0" wrap="square" tIns="0">
            <a:noAutofit/>
          </a:bodyPr>
          <a:lstStyle>
            <a:lvl1pPr indent="-228600" lvl="0" marL="457200" algn="l">
              <a:lnSpc>
                <a:spcPct val="133333"/>
              </a:lnSpc>
              <a:spcBef>
                <a:spcPts val="0"/>
              </a:spcBef>
              <a:spcAft>
                <a:spcPts val="0"/>
              </a:spcAft>
              <a:buClr>
                <a:schemeClr val="accent3"/>
              </a:buClr>
              <a:buSzPts val="1800"/>
              <a:buNone/>
              <a:defRPr/>
            </a:lvl1pPr>
            <a:lvl2pPr indent="-228600" lvl="1" marL="914400" algn="l">
              <a:lnSpc>
                <a:spcPct val="113333"/>
              </a:lnSpc>
              <a:spcBef>
                <a:spcPts val="900"/>
              </a:spcBef>
              <a:spcAft>
                <a:spcPts val="0"/>
              </a:spcAft>
              <a:buSzPts val="1260"/>
              <a:buNone/>
              <a:defRPr/>
            </a:lvl2pPr>
            <a:lvl3pPr indent="-228600" lvl="2" marL="1371600" algn="l">
              <a:lnSpc>
                <a:spcPct val="88888"/>
              </a:lnSpc>
              <a:spcBef>
                <a:spcPts val="500"/>
              </a:spcBef>
              <a:spcAft>
                <a:spcPts val="0"/>
              </a:spcAft>
              <a:buClr>
                <a:schemeClr val="dk2"/>
              </a:buClr>
              <a:buSzPts val="1260"/>
              <a:buNone/>
              <a:defRPr/>
            </a:lvl3pPr>
            <a:lvl4pPr indent="-342900" lvl="3" marL="1828800" algn="l">
              <a:lnSpc>
                <a:spcPct val="88888"/>
              </a:lnSpc>
              <a:spcBef>
                <a:spcPts val="500"/>
              </a:spcBef>
              <a:spcAft>
                <a:spcPts val="0"/>
              </a:spcAft>
              <a:buSzPts val="1800"/>
              <a:buChar char="∙"/>
              <a:defRPr/>
            </a:lvl4pPr>
            <a:lvl5pPr indent="-317500" lvl="4" marL="2286000" algn="l">
              <a:lnSpc>
                <a:spcPct val="114285"/>
              </a:lnSpc>
              <a:spcBef>
                <a:spcPts val="500"/>
              </a:spcBef>
              <a:spcAft>
                <a:spcPts val="0"/>
              </a:spcAft>
              <a:buSzPts val="1400"/>
              <a:buChar char="○"/>
              <a:defRPr/>
            </a:lvl5pPr>
            <a:lvl6pPr indent="-342900" lvl="5" marL="2743200" algn="l">
              <a:lnSpc>
                <a:spcPct val="88888"/>
              </a:lnSpc>
              <a:spcBef>
                <a:spcPts val="500"/>
              </a:spcBef>
              <a:spcAft>
                <a:spcPts val="0"/>
              </a:spcAft>
              <a:buSzPts val="1800"/>
              <a:buChar char="○"/>
              <a:defRPr/>
            </a:lvl6pPr>
            <a:lvl7pPr indent="-342900" lvl="6" marL="3200400" algn="l">
              <a:lnSpc>
                <a:spcPct val="88888"/>
              </a:lnSpc>
              <a:spcBef>
                <a:spcPts val="500"/>
              </a:spcBef>
              <a:spcAft>
                <a:spcPts val="0"/>
              </a:spcAft>
              <a:buSzPts val="1800"/>
              <a:buChar char="○"/>
              <a:defRPr/>
            </a:lvl7pPr>
            <a:lvl8pPr indent="-342900" lvl="7" marL="3657600" algn="l">
              <a:lnSpc>
                <a:spcPct val="88888"/>
              </a:lnSpc>
              <a:spcBef>
                <a:spcPts val="500"/>
              </a:spcBef>
              <a:spcAft>
                <a:spcPts val="0"/>
              </a:spcAft>
              <a:buSzPts val="1800"/>
              <a:buChar char="○"/>
              <a:defRPr/>
            </a:lvl8pPr>
            <a:lvl9pPr indent="-342900" lvl="8" marL="4114800" algn="l">
              <a:lnSpc>
                <a:spcPct val="88888"/>
              </a:lnSpc>
              <a:spcBef>
                <a:spcPts val="500"/>
              </a:spcBef>
              <a:spcAft>
                <a:spcPts val="500"/>
              </a:spcAft>
              <a:buSzPts val="1800"/>
              <a:buChar char="○"/>
              <a:defRPr/>
            </a:lvl9pPr>
          </a:lstStyle>
          <a:p/>
        </p:txBody>
      </p:sp>
      <p:sp>
        <p:nvSpPr>
          <p:cNvPr id="24" name="Google Shape;24;g10b8c0b9951_0_878"/>
          <p:cNvSpPr txBox="1"/>
          <p:nvPr>
            <p:ph idx="12" type="sldNum"/>
          </p:nvPr>
        </p:nvSpPr>
        <p:spPr>
          <a:xfrm>
            <a:off x="8701495" y="4565985"/>
            <a:ext cx="326700" cy="16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27" name="Shape 127"/>
        <p:cNvGrpSpPr/>
        <p:nvPr/>
      </p:nvGrpSpPr>
      <p:grpSpPr>
        <a:xfrm>
          <a:off x="0" y="0"/>
          <a:ext cx="0" cy="0"/>
          <a:chOff x="0" y="0"/>
          <a:chExt cx="0" cy="0"/>
        </a:xfrm>
      </p:grpSpPr>
      <p:sp>
        <p:nvSpPr>
          <p:cNvPr id="128" name="Google Shape;128;p21"/>
          <p:cNvSpPr txBox="1"/>
          <p:nvPr>
            <p:ph type="title"/>
          </p:nvPr>
        </p:nvSpPr>
        <p:spPr>
          <a:xfrm>
            <a:off x="439200" y="373563"/>
            <a:ext cx="8280000" cy="669600"/>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21"/>
          <p:cNvSpPr txBox="1"/>
          <p:nvPr>
            <p:ph idx="12" type="sldNum"/>
          </p:nvPr>
        </p:nvSpPr>
        <p:spPr>
          <a:xfrm>
            <a:off x="8701495" y="4565985"/>
            <a:ext cx="326793" cy="16205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sp>
        <p:nvSpPr>
          <p:cNvPr id="130" name="Google Shape;130;p21"/>
          <p:cNvSpPr/>
          <p:nvPr>
            <p:ph idx="2" type="pic"/>
          </p:nvPr>
        </p:nvSpPr>
        <p:spPr>
          <a:xfrm>
            <a:off x="7678738" y="147600"/>
            <a:ext cx="1244600" cy="398463"/>
          </a:xfrm>
          <a:prstGeom prst="rect">
            <a:avLst/>
          </a:prstGeom>
          <a:noFill/>
          <a:ln>
            <a:noFill/>
          </a:ln>
        </p:spPr>
      </p:sp>
      <p:sp>
        <p:nvSpPr>
          <p:cNvPr id="131" name="Google Shape;131;p21"/>
          <p:cNvSpPr txBox="1"/>
          <p:nvPr>
            <p:ph idx="11" type="ftr"/>
          </p:nvPr>
        </p:nvSpPr>
        <p:spPr>
          <a:xfrm>
            <a:off x="1144800" y="4564800"/>
            <a:ext cx="5004000" cy="16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32" name="Shape 132"/>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_2" showMasterSp="0">
  <p:cSld name="Cover_2">
    <p:spTree>
      <p:nvGrpSpPr>
        <p:cNvPr id="133" name="Shape 133"/>
        <p:cNvGrpSpPr/>
        <p:nvPr/>
      </p:nvGrpSpPr>
      <p:grpSpPr>
        <a:xfrm>
          <a:off x="0" y="0"/>
          <a:ext cx="0" cy="0"/>
          <a:chOff x="0" y="0"/>
          <a:chExt cx="0" cy="0"/>
        </a:xfrm>
      </p:grpSpPr>
      <p:pic>
        <p:nvPicPr>
          <p:cNvPr id="134" name="Google Shape;134;p23"/>
          <p:cNvPicPr preferRelativeResize="0"/>
          <p:nvPr/>
        </p:nvPicPr>
        <p:blipFill rotWithShape="1">
          <a:blip r:embed="rId2">
            <a:alphaModFix/>
          </a:blip>
          <a:srcRect b="0" l="0" r="0" t="0"/>
          <a:stretch/>
        </p:blipFill>
        <p:spPr>
          <a:xfrm>
            <a:off x="3445" y="1523"/>
            <a:ext cx="9138698" cy="5142041"/>
          </a:xfrm>
          <a:prstGeom prst="rect">
            <a:avLst/>
          </a:prstGeom>
          <a:noFill/>
          <a:ln>
            <a:noFill/>
          </a:ln>
        </p:spPr>
      </p:pic>
      <p:sp>
        <p:nvSpPr>
          <p:cNvPr id="135" name="Google Shape;135;p23"/>
          <p:cNvSpPr txBox="1"/>
          <p:nvPr>
            <p:ph type="ctrTitle"/>
          </p:nvPr>
        </p:nvSpPr>
        <p:spPr>
          <a:xfrm>
            <a:off x="439201" y="884307"/>
            <a:ext cx="5123704" cy="1103172"/>
          </a:xfrm>
          <a:prstGeom prst="rect">
            <a:avLst/>
          </a:prstGeom>
          <a:noFill/>
          <a:ln>
            <a:noFill/>
          </a:ln>
        </p:spPr>
        <p:txBody>
          <a:bodyPr anchorCtr="0" anchor="t" bIns="0" lIns="0" spcFirstLastPara="1" rIns="0" wrap="square" tIns="0">
            <a:noAutofit/>
          </a:bodyPr>
          <a:lstStyle>
            <a:lvl1pPr lvl="0" algn="l">
              <a:lnSpc>
                <a:spcPct val="111111"/>
              </a:lnSpc>
              <a:spcBef>
                <a:spcPts val="0"/>
              </a:spcBef>
              <a:spcAft>
                <a:spcPts val="0"/>
              </a:spcAft>
              <a:buClr>
                <a:schemeClr val="dk2"/>
              </a:buClr>
              <a:buSzPts val="3600"/>
              <a:buFont typeface="Century Gothic"/>
              <a:buNone/>
              <a:defRPr b="1" sz="3600">
                <a:solidFill>
                  <a:schemeClr val="dk2"/>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23"/>
          <p:cNvSpPr txBox="1"/>
          <p:nvPr>
            <p:ph idx="1" type="body"/>
          </p:nvPr>
        </p:nvSpPr>
        <p:spPr>
          <a:xfrm>
            <a:off x="439201" y="2114571"/>
            <a:ext cx="5123704" cy="54798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2200"/>
              <a:buNone/>
              <a:defRPr b="1" sz="2200">
                <a:solidFill>
                  <a:schemeClr val="dk2"/>
                </a:solidFill>
              </a:defRPr>
            </a:lvl1pPr>
            <a:lvl2pPr indent="-228600" lvl="1" marL="914400" algn="l">
              <a:lnSpc>
                <a:spcPct val="100000"/>
              </a:lnSpc>
              <a:spcBef>
                <a:spcPts val="0"/>
              </a:spcBef>
              <a:spcAft>
                <a:spcPts val="0"/>
              </a:spcAft>
              <a:buSzPts val="1540"/>
              <a:buNone/>
              <a:defRPr b="1" sz="2200">
                <a:solidFill>
                  <a:schemeClr val="dk2"/>
                </a:solidFill>
              </a:defRPr>
            </a:lvl2pPr>
            <a:lvl3pPr indent="-228600" lvl="2" marL="1371600" algn="l">
              <a:lnSpc>
                <a:spcPct val="100000"/>
              </a:lnSpc>
              <a:spcBef>
                <a:spcPts val="0"/>
              </a:spcBef>
              <a:spcAft>
                <a:spcPts val="0"/>
              </a:spcAft>
              <a:buClr>
                <a:schemeClr val="lt2"/>
              </a:buClr>
              <a:buSzPts val="1540"/>
              <a:buNone/>
              <a:defRPr b="1" sz="2200">
                <a:solidFill>
                  <a:schemeClr val="lt2"/>
                </a:solidFill>
              </a:defRPr>
            </a:lvl3pPr>
            <a:lvl4pPr indent="-228600" lvl="3" marL="1828800" algn="l">
              <a:lnSpc>
                <a:spcPct val="100000"/>
              </a:lnSpc>
              <a:spcBef>
                <a:spcPts val="0"/>
              </a:spcBef>
              <a:spcAft>
                <a:spcPts val="0"/>
              </a:spcAft>
              <a:buSzPts val="2200"/>
              <a:buNone/>
              <a:defRPr b="1" sz="2200">
                <a:solidFill>
                  <a:schemeClr val="lt2"/>
                </a:solidFill>
              </a:defRPr>
            </a:lvl4pPr>
            <a:lvl5pPr indent="-228600" lvl="4" marL="2286000" algn="l">
              <a:lnSpc>
                <a:spcPct val="100000"/>
              </a:lnSpc>
              <a:spcBef>
                <a:spcPts val="0"/>
              </a:spcBef>
              <a:spcAft>
                <a:spcPts val="0"/>
              </a:spcAft>
              <a:buSzPts val="2200"/>
              <a:buNone/>
              <a:defRPr b="1" sz="2200">
                <a:solidFill>
                  <a:schemeClr val="lt2"/>
                </a:solidFill>
              </a:defRPr>
            </a:lvl5pPr>
            <a:lvl6pPr indent="-228600" lvl="5" marL="2743200" algn="l">
              <a:lnSpc>
                <a:spcPct val="100000"/>
              </a:lnSpc>
              <a:spcBef>
                <a:spcPts val="0"/>
              </a:spcBef>
              <a:spcAft>
                <a:spcPts val="0"/>
              </a:spcAft>
              <a:buSzPts val="2200"/>
              <a:buNone/>
              <a:defRPr b="1" sz="2200">
                <a:solidFill>
                  <a:schemeClr val="lt2"/>
                </a:solidFill>
              </a:defRPr>
            </a:lvl6pPr>
            <a:lvl7pPr indent="-228600" lvl="6" marL="3200400" algn="l">
              <a:lnSpc>
                <a:spcPct val="100000"/>
              </a:lnSpc>
              <a:spcBef>
                <a:spcPts val="0"/>
              </a:spcBef>
              <a:spcAft>
                <a:spcPts val="0"/>
              </a:spcAft>
              <a:buSzPts val="2200"/>
              <a:buNone/>
              <a:defRPr b="1" sz="2200">
                <a:solidFill>
                  <a:schemeClr val="lt2"/>
                </a:solidFill>
              </a:defRPr>
            </a:lvl7pPr>
            <a:lvl8pPr indent="-228600" lvl="7" marL="3657600" algn="l">
              <a:lnSpc>
                <a:spcPct val="100000"/>
              </a:lnSpc>
              <a:spcBef>
                <a:spcPts val="0"/>
              </a:spcBef>
              <a:spcAft>
                <a:spcPts val="0"/>
              </a:spcAft>
              <a:buSzPts val="2200"/>
              <a:buNone/>
              <a:defRPr b="1" sz="2200">
                <a:solidFill>
                  <a:schemeClr val="lt2"/>
                </a:solidFill>
              </a:defRPr>
            </a:lvl8pPr>
            <a:lvl9pPr indent="-228600" lvl="8" marL="4114800" algn="l">
              <a:lnSpc>
                <a:spcPct val="100000"/>
              </a:lnSpc>
              <a:spcBef>
                <a:spcPts val="0"/>
              </a:spcBef>
              <a:spcAft>
                <a:spcPts val="0"/>
              </a:spcAft>
              <a:buSzPts val="2200"/>
              <a:buNone/>
              <a:defRPr b="1" sz="2200">
                <a:solidFill>
                  <a:schemeClr val="lt2"/>
                </a:solidFill>
              </a:defRPr>
            </a:lvl9pPr>
          </a:lstStyle>
          <a:p/>
        </p:txBody>
      </p:sp>
      <p:sp>
        <p:nvSpPr>
          <p:cNvPr id="137" name="Google Shape;137;p23"/>
          <p:cNvSpPr txBox="1"/>
          <p:nvPr>
            <p:ph idx="2" type="body"/>
          </p:nvPr>
        </p:nvSpPr>
        <p:spPr>
          <a:xfrm>
            <a:off x="439201" y="3112365"/>
            <a:ext cx="5123704" cy="675314"/>
          </a:xfrm>
          <a:prstGeom prst="rect">
            <a:avLst/>
          </a:prstGeom>
          <a:noFill/>
          <a:ln>
            <a:noFill/>
          </a:ln>
        </p:spPr>
        <p:txBody>
          <a:bodyPr anchorCtr="0" anchor="t" bIns="0" lIns="0" spcFirstLastPara="1" rIns="0" wrap="square" tIns="0">
            <a:noAutofit/>
          </a:bodyPr>
          <a:lstStyle>
            <a:lvl1pPr indent="-228600" lvl="0" marL="457200" algn="l">
              <a:lnSpc>
                <a:spcPct val="114285"/>
              </a:lnSpc>
              <a:spcBef>
                <a:spcPts val="0"/>
              </a:spcBef>
              <a:spcAft>
                <a:spcPts val="0"/>
              </a:spcAft>
              <a:buClr>
                <a:schemeClr val="dk2"/>
              </a:buClr>
              <a:buSzPts val="1400"/>
              <a:buNone/>
              <a:defRPr b="0" sz="1400">
                <a:solidFill>
                  <a:schemeClr val="dk2"/>
                </a:solidFill>
              </a:defRPr>
            </a:lvl1pPr>
            <a:lvl2pPr indent="-228600" lvl="1" marL="914400" algn="l">
              <a:lnSpc>
                <a:spcPct val="114285"/>
              </a:lnSpc>
              <a:spcBef>
                <a:spcPts val="300"/>
              </a:spcBef>
              <a:spcAft>
                <a:spcPts val="0"/>
              </a:spcAft>
              <a:buSzPts val="980"/>
              <a:buNone/>
              <a:defRPr b="0" sz="1400">
                <a:solidFill>
                  <a:schemeClr val="dk2"/>
                </a:solidFill>
              </a:defRPr>
            </a:lvl2pPr>
            <a:lvl3pPr indent="-228600" lvl="2" marL="1371600" algn="l">
              <a:lnSpc>
                <a:spcPct val="114285"/>
              </a:lnSpc>
              <a:spcBef>
                <a:spcPts val="300"/>
              </a:spcBef>
              <a:spcAft>
                <a:spcPts val="0"/>
              </a:spcAft>
              <a:buClr>
                <a:schemeClr val="dk2"/>
              </a:buClr>
              <a:buSzPts val="980"/>
              <a:buNone/>
              <a:defRPr b="0" sz="1400">
                <a:solidFill>
                  <a:schemeClr val="dk2"/>
                </a:solidFill>
              </a:defRPr>
            </a:lvl3pPr>
            <a:lvl4pPr indent="-228600" lvl="3" marL="1828800" algn="l">
              <a:lnSpc>
                <a:spcPct val="114285"/>
              </a:lnSpc>
              <a:spcBef>
                <a:spcPts val="300"/>
              </a:spcBef>
              <a:spcAft>
                <a:spcPts val="0"/>
              </a:spcAft>
              <a:buSzPts val="1400"/>
              <a:buNone/>
              <a:defRPr b="0" sz="1400">
                <a:solidFill>
                  <a:schemeClr val="dk2"/>
                </a:solidFill>
              </a:defRPr>
            </a:lvl4pPr>
            <a:lvl5pPr indent="-228600" lvl="4" marL="2286000" algn="l">
              <a:lnSpc>
                <a:spcPct val="114285"/>
              </a:lnSpc>
              <a:spcBef>
                <a:spcPts val="300"/>
              </a:spcBef>
              <a:spcAft>
                <a:spcPts val="0"/>
              </a:spcAft>
              <a:buSzPts val="1400"/>
              <a:buNone/>
              <a:defRPr b="0" sz="1400">
                <a:solidFill>
                  <a:schemeClr val="dk2"/>
                </a:solidFill>
              </a:defRPr>
            </a:lvl5pPr>
            <a:lvl6pPr indent="-228600" lvl="5" marL="2743200" algn="l">
              <a:lnSpc>
                <a:spcPct val="114285"/>
              </a:lnSpc>
              <a:spcBef>
                <a:spcPts val="300"/>
              </a:spcBef>
              <a:spcAft>
                <a:spcPts val="0"/>
              </a:spcAft>
              <a:buSzPts val="1400"/>
              <a:buNone/>
              <a:defRPr b="0" sz="1400">
                <a:solidFill>
                  <a:schemeClr val="dk2"/>
                </a:solidFill>
              </a:defRPr>
            </a:lvl6pPr>
            <a:lvl7pPr indent="-228600" lvl="6" marL="3200400" algn="l">
              <a:lnSpc>
                <a:spcPct val="114285"/>
              </a:lnSpc>
              <a:spcBef>
                <a:spcPts val="300"/>
              </a:spcBef>
              <a:spcAft>
                <a:spcPts val="0"/>
              </a:spcAft>
              <a:buSzPts val="1400"/>
              <a:buNone/>
              <a:defRPr b="0" sz="1400">
                <a:solidFill>
                  <a:schemeClr val="dk2"/>
                </a:solidFill>
              </a:defRPr>
            </a:lvl7pPr>
            <a:lvl8pPr indent="-228600" lvl="7" marL="3657600" algn="l">
              <a:lnSpc>
                <a:spcPct val="114285"/>
              </a:lnSpc>
              <a:spcBef>
                <a:spcPts val="300"/>
              </a:spcBef>
              <a:spcAft>
                <a:spcPts val="0"/>
              </a:spcAft>
              <a:buSzPts val="1400"/>
              <a:buNone/>
              <a:defRPr b="0" sz="1400">
                <a:solidFill>
                  <a:schemeClr val="dk2"/>
                </a:solidFill>
              </a:defRPr>
            </a:lvl8pPr>
            <a:lvl9pPr indent="-228600" lvl="8" marL="4114800" algn="l">
              <a:lnSpc>
                <a:spcPct val="114285"/>
              </a:lnSpc>
              <a:spcBef>
                <a:spcPts val="300"/>
              </a:spcBef>
              <a:spcAft>
                <a:spcPts val="300"/>
              </a:spcAft>
              <a:buSzPts val="1400"/>
              <a:buNone/>
              <a:defRPr b="0" sz="1400">
                <a:solidFill>
                  <a:schemeClr val="dk2"/>
                </a:solidFill>
              </a:defRPr>
            </a:lvl9pPr>
          </a:lstStyle>
          <a:p/>
        </p:txBody>
      </p:sp>
      <p:pic>
        <p:nvPicPr>
          <p:cNvPr descr="A close up of a logo&#10;&#10;Description generated with very high confidence" id="138" name="Google Shape;138;p23"/>
          <p:cNvPicPr preferRelativeResize="0"/>
          <p:nvPr/>
        </p:nvPicPr>
        <p:blipFill rotWithShape="1">
          <a:blip r:embed="rId3">
            <a:alphaModFix/>
          </a:blip>
          <a:srcRect b="0" l="0" r="0" t="0"/>
          <a:stretch/>
        </p:blipFill>
        <p:spPr>
          <a:xfrm>
            <a:off x="439201" y="4207648"/>
            <a:ext cx="1926340" cy="487681"/>
          </a:xfrm>
          <a:prstGeom prst="rect">
            <a:avLst/>
          </a:prstGeom>
          <a:noFill/>
          <a:ln>
            <a:noFill/>
          </a:ln>
        </p:spPr>
      </p:pic>
      <p:cxnSp>
        <p:nvCxnSpPr>
          <p:cNvPr id="139" name="Google Shape;139;p23"/>
          <p:cNvCxnSpPr/>
          <p:nvPr/>
        </p:nvCxnSpPr>
        <p:spPr>
          <a:xfrm>
            <a:off x="2730302" y="4059176"/>
            <a:ext cx="0" cy="613218"/>
          </a:xfrm>
          <a:prstGeom prst="straightConnector1">
            <a:avLst/>
          </a:prstGeom>
          <a:noFill/>
          <a:ln cap="flat" cmpd="sng" w="12700">
            <a:solidFill>
              <a:schemeClr val="accent3"/>
            </a:solidFill>
            <a:prstDash val="solid"/>
            <a:round/>
            <a:headEnd len="sm" w="sm" type="none"/>
            <a:tailEnd len="sm" w="sm" type="none"/>
          </a:ln>
        </p:spPr>
      </p:cxnSp>
      <p:sp>
        <p:nvSpPr>
          <p:cNvPr id="140" name="Google Shape;140;p23"/>
          <p:cNvSpPr/>
          <p:nvPr>
            <p:ph idx="3" type="pic"/>
          </p:nvPr>
        </p:nvSpPr>
        <p:spPr>
          <a:xfrm>
            <a:off x="2862263" y="4061890"/>
            <a:ext cx="1620837" cy="678338"/>
          </a:xfrm>
          <a:prstGeom prst="rect">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howMasterSp="0">
  <p:cSld name="Divider">
    <p:spTree>
      <p:nvGrpSpPr>
        <p:cNvPr id="141" name="Shape 141"/>
        <p:cNvGrpSpPr/>
        <p:nvPr/>
      </p:nvGrpSpPr>
      <p:grpSpPr>
        <a:xfrm>
          <a:off x="0" y="0"/>
          <a:ext cx="0" cy="0"/>
          <a:chOff x="0" y="0"/>
          <a:chExt cx="0" cy="0"/>
        </a:xfrm>
      </p:grpSpPr>
      <p:pic>
        <p:nvPicPr>
          <p:cNvPr descr="A close up of a logo&#10;&#10;Description generated with very high confidence" id="142" name="Google Shape;142;p24"/>
          <p:cNvPicPr preferRelativeResize="0"/>
          <p:nvPr/>
        </p:nvPicPr>
        <p:blipFill rotWithShape="1">
          <a:blip r:embed="rId2">
            <a:alphaModFix/>
          </a:blip>
          <a:srcRect b="0" l="0" r="0" t="0"/>
          <a:stretch/>
        </p:blipFill>
        <p:spPr>
          <a:xfrm>
            <a:off x="3994868" y="0"/>
            <a:ext cx="5140523" cy="5145088"/>
          </a:xfrm>
          <a:prstGeom prst="rect">
            <a:avLst/>
          </a:prstGeom>
          <a:noFill/>
          <a:ln>
            <a:noFill/>
          </a:ln>
        </p:spPr>
      </p:pic>
      <p:sp>
        <p:nvSpPr>
          <p:cNvPr id="143" name="Google Shape;143;p24"/>
          <p:cNvSpPr txBox="1"/>
          <p:nvPr>
            <p:ph type="ctrTitle"/>
          </p:nvPr>
        </p:nvSpPr>
        <p:spPr>
          <a:xfrm>
            <a:off x="439201" y="1531468"/>
            <a:ext cx="3773553" cy="1581135"/>
          </a:xfrm>
          <a:prstGeom prst="rect">
            <a:avLst/>
          </a:prstGeom>
          <a:noFill/>
          <a:ln>
            <a:noFill/>
          </a:ln>
        </p:spPr>
        <p:txBody>
          <a:bodyPr anchorCtr="0" anchor="t" bIns="0" lIns="0" spcFirstLastPara="1" rIns="0" wrap="square" tIns="0">
            <a:noAutofit/>
          </a:bodyPr>
          <a:lstStyle>
            <a:lvl1pPr lvl="0" algn="l">
              <a:lnSpc>
                <a:spcPct val="111111"/>
              </a:lnSpc>
              <a:spcBef>
                <a:spcPts val="0"/>
              </a:spcBef>
              <a:spcAft>
                <a:spcPts val="0"/>
              </a:spcAft>
              <a:buClr>
                <a:schemeClr val="dk2"/>
              </a:buClr>
              <a:buSzPts val="3600"/>
              <a:buFont typeface="Century Gothic"/>
              <a:buNone/>
              <a:defRPr b="1" sz="3600">
                <a:solidFill>
                  <a:schemeClr val="dk2"/>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24"/>
          <p:cNvSpPr txBox="1"/>
          <p:nvPr>
            <p:ph idx="1" type="body"/>
          </p:nvPr>
        </p:nvSpPr>
        <p:spPr>
          <a:xfrm>
            <a:off x="439201" y="3554730"/>
            <a:ext cx="3773553" cy="773009"/>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2000"/>
              <a:buNone/>
              <a:defRPr b="0" sz="2000">
                <a:solidFill>
                  <a:schemeClr val="dk2"/>
                </a:solidFill>
              </a:defRPr>
            </a:lvl1pPr>
            <a:lvl2pPr indent="-228600" lvl="1" marL="914400" algn="l">
              <a:lnSpc>
                <a:spcPct val="100000"/>
              </a:lnSpc>
              <a:spcBef>
                <a:spcPts val="0"/>
              </a:spcBef>
              <a:spcAft>
                <a:spcPts val="0"/>
              </a:spcAft>
              <a:buSzPts val="1400"/>
              <a:buNone/>
              <a:defRPr b="0" sz="2000">
                <a:solidFill>
                  <a:schemeClr val="dk2"/>
                </a:solidFill>
              </a:defRPr>
            </a:lvl2pPr>
            <a:lvl3pPr indent="-228600" lvl="2" marL="1371600" algn="l">
              <a:lnSpc>
                <a:spcPct val="100000"/>
              </a:lnSpc>
              <a:spcBef>
                <a:spcPts val="0"/>
              </a:spcBef>
              <a:spcAft>
                <a:spcPts val="0"/>
              </a:spcAft>
              <a:buClr>
                <a:schemeClr val="dk2"/>
              </a:buClr>
              <a:buSzPts val="1400"/>
              <a:buNone/>
              <a:defRPr b="0" sz="2000">
                <a:solidFill>
                  <a:schemeClr val="dk2"/>
                </a:solidFill>
              </a:defRPr>
            </a:lvl3pPr>
            <a:lvl4pPr indent="-228600" lvl="3" marL="1828800" algn="l">
              <a:lnSpc>
                <a:spcPct val="100000"/>
              </a:lnSpc>
              <a:spcBef>
                <a:spcPts val="0"/>
              </a:spcBef>
              <a:spcAft>
                <a:spcPts val="0"/>
              </a:spcAft>
              <a:buSzPts val="2000"/>
              <a:buNone/>
              <a:defRPr b="0" sz="2000">
                <a:solidFill>
                  <a:schemeClr val="dk2"/>
                </a:solidFill>
              </a:defRPr>
            </a:lvl4pPr>
            <a:lvl5pPr indent="-228600" lvl="4" marL="2286000" algn="l">
              <a:lnSpc>
                <a:spcPct val="100000"/>
              </a:lnSpc>
              <a:spcBef>
                <a:spcPts val="0"/>
              </a:spcBef>
              <a:spcAft>
                <a:spcPts val="0"/>
              </a:spcAft>
              <a:buSzPts val="2000"/>
              <a:buNone/>
              <a:defRPr b="0" sz="2000">
                <a:solidFill>
                  <a:schemeClr val="dk2"/>
                </a:solidFill>
              </a:defRPr>
            </a:lvl5pPr>
            <a:lvl6pPr indent="-228600" lvl="5" marL="2743200" algn="l">
              <a:lnSpc>
                <a:spcPct val="100000"/>
              </a:lnSpc>
              <a:spcBef>
                <a:spcPts val="0"/>
              </a:spcBef>
              <a:spcAft>
                <a:spcPts val="0"/>
              </a:spcAft>
              <a:buSzPts val="2000"/>
              <a:buNone/>
              <a:defRPr b="0" sz="2000">
                <a:solidFill>
                  <a:schemeClr val="dk2"/>
                </a:solidFill>
              </a:defRPr>
            </a:lvl6pPr>
            <a:lvl7pPr indent="-228600" lvl="6" marL="3200400" algn="l">
              <a:lnSpc>
                <a:spcPct val="100000"/>
              </a:lnSpc>
              <a:spcBef>
                <a:spcPts val="0"/>
              </a:spcBef>
              <a:spcAft>
                <a:spcPts val="0"/>
              </a:spcAft>
              <a:buSzPts val="2000"/>
              <a:buNone/>
              <a:defRPr b="0" sz="2000">
                <a:solidFill>
                  <a:schemeClr val="dk2"/>
                </a:solidFill>
              </a:defRPr>
            </a:lvl7pPr>
            <a:lvl8pPr indent="-228600" lvl="7" marL="3657600" algn="l">
              <a:lnSpc>
                <a:spcPct val="100000"/>
              </a:lnSpc>
              <a:spcBef>
                <a:spcPts val="0"/>
              </a:spcBef>
              <a:spcAft>
                <a:spcPts val="0"/>
              </a:spcAft>
              <a:buSzPts val="2000"/>
              <a:buNone/>
              <a:defRPr b="0" sz="2000">
                <a:solidFill>
                  <a:schemeClr val="dk2"/>
                </a:solidFill>
              </a:defRPr>
            </a:lvl8pPr>
            <a:lvl9pPr indent="-228600" lvl="8" marL="4114800" algn="l">
              <a:lnSpc>
                <a:spcPct val="100000"/>
              </a:lnSpc>
              <a:spcBef>
                <a:spcPts val="0"/>
              </a:spcBef>
              <a:spcAft>
                <a:spcPts val="0"/>
              </a:spcAft>
              <a:buSzPts val="2000"/>
              <a:buNone/>
              <a:defRPr b="0" sz="2000">
                <a:solidFill>
                  <a:schemeClr val="dk2"/>
                </a:solidFill>
              </a:defRPr>
            </a:lvl9pPr>
          </a:lstStyle>
          <a:p/>
        </p:txBody>
      </p:sp>
      <p:sp>
        <p:nvSpPr>
          <p:cNvPr id="145" name="Google Shape;145;p24"/>
          <p:cNvSpPr/>
          <p:nvPr/>
        </p:nvSpPr>
        <p:spPr>
          <a:xfrm>
            <a:off x="439200" y="3202687"/>
            <a:ext cx="158305" cy="158305"/>
          </a:xfrm>
          <a:prstGeom prst="flowChartConnector">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Ubuntu"/>
              <a:ea typeface="Ubuntu"/>
              <a:cs typeface="Ubuntu"/>
              <a:sym typeface="Ubuntu"/>
            </a:endParaRPr>
          </a:p>
        </p:txBody>
      </p:sp>
      <p:sp>
        <p:nvSpPr>
          <p:cNvPr id="146" name="Google Shape;146;p24"/>
          <p:cNvSpPr/>
          <p:nvPr/>
        </p:nvSpPr>
        <p:spPr>
          <a:xfrm>
            <a:off x="8555831" y="4486275"/>
            <a:ext cx="589757" cy="321470"/>
          </a:xfrm>
          <a:custGeom>
            <a:rect b="b" l="l" r="r" t="t"/>
            <a:pathLst>
              <a:path extrusionOk="0" h="321470" w="589757">
                <a:moveTo>
                  <a:pt x="163255" y="0"/>
                </a:moveTo>
                <a:lnTo>
                  <a:pt x="167318" y="0"/>
                </a:lnTo>
                <a:lnTo>
                  <a:pt x="589757" y="0"/>
                </a:lnTo>
                <a:lnTo>
                  <a:pt x="589757" y="321470"/>
                </a:lnTo>
                <a:lnTo>
                  <a:pt x="167318" y="321470"/>
                </a:lnTo>
                <a:lnTo>
                  <a:pt x="163255" y="321470"/>
                </a:lnTo>
                <a:lnTo>
                  <a:pt x="163255" y="320682"/>
                </a:lnTo>
                <a:lnTo>
                  <a:pt x="102190" y="308839"/>
                </a:lnTo>
                <a:cubicBezTo>
                  <a:pt x="42137" y="284438"/>
                  <a:pt x="0" y="227313"/>
                  <a:pt x="0" y="160735"/>
                </a:cubicBezTo>
                <a:cubicBezTo>
                  <a:pt x="0" y="94157"/>
                  <a:pt x="42137" y="37033"/>
                  <a:pt x="102190" y="12632"/>
                </a:cubicBezTo>
                <a:lnTo>
                  <a:pt x="163255" y="788"/>
                </a:lnTo>
                <a:close/>
              </a:path>
            </a:pathLst>
          </a:custGeom>
          <a:solidFill>
            <a:schemeClr val="accent1">
              <a:alpha val="84313"/>
            </a:scheme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Ubuntu"/>
              <a:ea typeface="Ubuntu"/>
              <a:cs typeface="Ubuntu"/>
              <a:sym typeface="Ubuntu"/>
            </a:endParaRPr>
          </a:p>
        </p:txBody>
      </p:sp>
      <p:sp>
        <p:nvSpPr>
          <p:cNvPr id="147" name="Google Shape;147;p24"/>
          <p:cNvSpPr txBox="1"/>
          <p:nvPr/>
        </p:nvSpPr>
        <p:spPr>
          <a:xfrm>
            <a:off x="439200" y="4564800"/>
            <a:ext cx="691086" cy="162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AU" sz="1000" u="none" cap="none" strike="noStrike">
                <a:solidFill>
                  <a:schemeClr val="accent3"/>
                </a:solidFill>
                <a:latin typeface="Ubuntu"/>
                <a:ea typeface="Ubuntu"/>
                <a:cs typeface="Ubuntu"/>
                <a:sym typeface="Ubuntu"/>
              </a:rPr>
              <a:t>Studiosity ∙</a:t>
            </a:r>
            <a:endParaRPr b="0" i="0" sz="1000" u="none" cap="none" strike="noStrike">
              <a:solidFill>
                <a:schemeClr val="accent3"/>
              </a:solidFill>
              <a:latin typeface="Ubuntu"/>
              <a:ea typeface="Ubuntu"/>
              <a:cs typeface="Ubuntu"/>
              <a:sym typeface="Ubuntu"/>
            </a:endParaRPr>
          </a:p>
        </p:txBody>
      </p:sp>
      <p:sp>
        <p:nvSpPr>
          <p:cNvPr id="148" name="Google Shape;148;p24"/>
          <p:cNvSpPr txBox="1"/>
          <p:nvPr>
            <p:ph idx="11" type="ftr"/>
          </p:nvPr>
        </p:nvSpPr>
        <p:spPr>
          <a:xfrm>
            <a:off x="1144800" y="4564800"/>
            <a:ext cx="5004000" cy="16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24"/>
          <p:cNvSpPr txBox="1"/>
          <p:nvPr>
            <p:ph idx="12" type="sldNum"/>
          </p:nvPr>
        </p:nvSpPr>
        <p:spPr>
          <a:xfrm>
            <a:off x="8701495" y="4565985"/>
            <a:ext cx="326793" cy="16205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_2" showMasterSp="0">
  <p:cSld name="Divider_2">
    <p:bg>
      <p:bgPr>
        <a:solidFill>
          <a:srgbClr val="E5E8ED"/>
        </a:solidFill>
      </p:bgPr>
    </p:bg>
    <p:spTree>
      <p:nvGrpSpPr>
        <p:cNvPr id="150" name="Shape 150"/>
        <p:cNvGrpSpPr/>
        <p:nvPr/>
      </p:nvGrpSpPr>
      <p:grpSpPr>
        <a:xfrm>
          <a:off x="0" y="0"/>
          <a:ext cx="0" cy="0"/>
          <a:chOff x="0" y="0"/>
          <a:chExt cx="0" cy="0"/>
        </a:xfrm>
      </p:grpSpPr>
      <p:pic>
        <p:nvPicPr>
          <p:cNvPr id="151" name="Google Shape;151;p25"/>
          <p:cNvPicPr preferRelativeResize="0"/>
          <p:nvPr/>
        </p:nvPicPr>
        <p:blipFill rotWithShape="1">
          <a:blip r:embed="rId2">
            <a:alphaModFix/>
          </a:blip>
          <a:srcRect b="0" l="0" r="0" t="0"/>
          <a:stretch/>
        </p:blipFill>
        <p:spPr>
          <a:xfrm>
            <a:off x="5501697" y="789"/>
            <a:ext cx="3643891" cy="5143510"/>
          </a:xfrm>
          <a:prstGeom prst="rect">
            <a:avLst/>
          </a:prstGeom>
          <a:noFill/>
          <a:ln>
            <a:noFill/>
          </a:ln>
        </p:spPr>
      </p:pic>
      <p:sp>
        <p:nvSpPr>
          <p:cNvPr id="152" name="Google Shape;152;p25"/>
          <p:cNvSpPr txBox="1"/>
          <p:nvPr>
            <p:ph type="ctrTitle"/>
          </p:nvPr>
        </p:nvSpPr>
        <p:spPr>
          <a:xfrm>
            <a:off x="439201" y="1531468"/>
            <a:ext cx="3773553" cy="1581135"/>
          </a:xfrm>
          <a:prstGeom prst="rect">
            <a:avLst/>
          </a:prstGeom>
          <a:noFill/>
          <a:ln>
            <a:noFill/>
          </a:ln>
        </p:spPr>
        <p:txBody>
          <a:bodyPr anchorCtr="0" anchor="t" bIns="0" lIns="0" spcFirstLastPara="1" rIns="0" wrap="square" tIns="0">
            <a:noAutofit/>
          </a:bodyPr>
          <a:lstStyle>
            <a:lvl1pPr lvl="0" algn="l">
              <a:lnSpc>
                <a:spcPct val="111111"/>
              </a:lnSpc>
              <a:spcBef>
                <a:spcPts val="0"/>
              </a:spcBef>
              <a:spcAft>
                <a:spcPts val="0"/>
              </a:spcAft>
              <a:buClr>
                <a:schemeClr val="dk2"/>
              </a:buClr>
              <a:buSzPts val="3600"/>
              <a:buFont typeface="Century Gothic"/>
              <a:buNone/>
              <a:defRPr b="1" sz="3600">
                <a:solidFill>
                  <a:schemeClr val="dk2"/>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25"/>
          <p:cNvSpPr txBox="1"/>
          <p:nvPr>
            <p:ph idx="1" type="body"/>
          </p:nvPr>
        </p:nvSpPr>
        <p:spPr>
          <a:xfrm>
            <a:off x="439201" y="3554730"/>
            <a:ext cx="3773553" cy="773009"/>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2000"/>
              <a:buNone/>
              <a:defRPr b="0" sz="2000">
                <a:solidFill>
                  <a:schemeClr val="dk2"/>
                </a:solidFill>
              </a:defRPr>
            </a:lvl1pPr>
            <a:lvl2pPr indent="-228600" lvl="1" marL="914400" algn="l">
              <a:lnSpc>
                <a:spcPct val="100000"/>
              </a:lnSpc>
              <a:spcBef>
                <a:spcPts val="0"/>
              </a:spcBef>
              <a:spcAft>
                <a:spcPts val="0"/>
              </a:spcAft>
              <a:buSzPts val="1400"/>
              <a:buNone/>
              <a:defRPr b="0" sz="2000">
                <a:solidFill>
                  <a:schemeClr val="dk2"/>
                </a:solidFill>
              </a:defRPr>
            </a:lvl2pPr>
            <a:lvl3pPr indent="-228600" lvl="2" marL="1371600" algn="l">
              <a:lnSpc>
                <a:spcPct val="100000"/>
              </a:lnSpc>
              <a:spcBef>
                <a:spcPts val="0"/>
              </a:spcBef>
              <a:spcAft>
                <a:spcPts val="0"/>
              </a:spcAft>
              <a:buClr>
                <a:schemeClr val="dk2"/>
              </a:buClr>
              <a:buSzPts val="1400"/>
              <a:buNone/>
              <a:defRPr b="0" sz="2000">
                <a:solidFill>
                  <a:schemeClr val="dk2"/>
                </a:solidFill>
              </a:defRPr>
            </a:lvl3pPr>
            <a:lvl4pPr indent="-228600" lvl="3" marL="1828800" algn="l">
              <a:lnSpc>
                <a:spcPct val="100000"/>
              </a:lnSpc>
              <a:spcBef>
                <a:spcPts val="0"/>
              </a:spcBef>
              <a:spcAft>
                <a:spcPts val="0"/>
              </a:spcAft>
              <a:buSzPts val="2000"/>
              <a:buNone/>
              <a:defRPr b="0" sz="2000">
                <a:solidFill>
                  <a:schemeClr val="dk2"/>
                </a:solidFill>
              </a:defRPr>
            </a:lvl4pPr>
            <a:lvl5pPr indent="-228600" lvl="4" marL="2286000" algn="l">
              <a:lnSpc>
                <a:spcPct val="100000"/>
              </a:lnSpc>
              <a:spcBef>
                <a:spcPts val="0"/>
              </a:spcBef>
              <a:spcAft>
                <a:spcPts val="0"/>
              </a:spcAft>
              <a:buSzPts val="2000"/>
              <a:buNone/>
              <a:defRPr b="0" sz="2000">
                <a:solidFill>
                  <a:schemeClr val="dk2"/>
                </a:solidFill>
              </a:defRPr>
            </a:lvl5pPr>
            <a:lvl6pPr indent="-228600" lvl="5" marL="2743200" algn="l">
              <a:lnSpc>
                <a:spcPct val="100000"/>
              </a:lnSpc>
              <a:spcBef>
                <a:spcPts val="0"/>
              </a:spcBef>
              <a:spcAft>
                <a:spcPts val="0"/>
              </a:spcAft>
              <a:buSzPts val="2000"/>
              <a:buNone/>
              <a:defRPr b="0" sz="2000">
                <a:solidFill>
                  <a:schemeClr val="dk2"/>
                </a:solidFill>
              </a:defRPr>
            </a:lvl6pPr>
            <a:lvl7pPr indent="-228600" lvl="6" marL="3200400" algn="l">
              <a:lnSpc>
                <a:spcPct val="100000"/>
              </a:lnSpc>
              <a:spcBef>
                <a:spcPts val="0"/>
              </a:spcBef>
              <a:spcAft>
                <a:spcPts val="0"/>
              </a:spcAft>
              <a:buSzPts val="2000"/>
              <a:buNone/>
              <a:defRPr b="0" sz="2000">
                <a:solidFill>
                  <a:schemeClr val="dk2"/>
                </a:solidFill>
              </a:defRPr>
            </a:lvl7pPr>
            <a:lvl8pPr indent="-228600" lvl="7" marL="3657600" algn="l">
              <a:lnSpc>
                <a:spcPct val="100000"/>
              </a:lnSpc>
              <a:spcBef>
                <a:spcPts val="0"/>
              </a:spcBef>
              <a:spcAft>
                <a:spcPts val="0"/>
              </a:spcAft>
              <a:buSzPts val="2000"/>
              <a:buNone/>
              <a:defRPr b="0" sz="2000">
                <a:solidFill>
                  <a:schemeClr val="dk2"/>
                </a:solidFill>
              </a:defRPr>
            </a:lvl8pPr>
            <a:lvl9pPr indent="-228600" lvl="8" marL="4114800" algn="l">
              <a:lnSpc>
                <a:spcPct val="100000"/>
              </a:lnSpc>
              <a:spcBef>
                <a:spcPts val="0"/>
              </a:spcBef>
              <a:spcAft>
                <a:spcPts val="0"/>
              </a:spcAft>
              <a:buSzPts val="2000"/>
              <a:buNone/>
              <a:defRPr b="0" sz="2000">
                <a:solidFill>
                  <a:schemeClr val="dk2"/>
                </a:solidFill>
              </a:defRPr>
            </a:lvl9pPr>
          </a:lstStyle>
          <a:p/>
        </p:txBody>
      </p:sp>
      <p:sp>
        <p:nvSpPr>
          <p:cNvPr id="154" name="Google Shape;154;p25"/>
          <p:cNvSpPr/>
          <p:nvPr/>
        </p:nvSpPr>
        <p:spPr>
          <a:xfrm>
            <a:off x="439200" y="3202687"/>
            <a:ext cx="158305" cy="158305"/>
          </a:xfrm>
          <a:prstGeom prst="flowChartConnector">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Ubuntu"/>
              <a:ea typeface="Ubuntu"/>
              <a:cs typeface="Ubuntu"/>
              <a:sym typeface="Ubuntu"/>
            </a:endParaRPr>
          </a:p>
        </p:txBody>
      </p:sp>
      <p:sp>
        <p:nvSpPr>
          <p:cNvPr id="155" name="Google Shape;155;p25"/>
          <p:cNvSpPr/>
          <p:nvPr/>
        </p:nvSpPr>
        <p:spPr>
          <a:xfrm>
            <a:off x="8555831" y="4486275"/>
            <a:ext cx="589757" cy="321470"/>
          </a:xfrm>
          <a:custGeom>
            <a:rect b="b" l="l" r="r" t="t"/>
            <a:pathLst>
              <a:path extrusionOk="0" h="321470" w="589757">
                <a:moveTo>
                  <a:pt x="163255" y="0"/>
                </a:moveTo>
                <a:lnTo>
                  <a:pt x="167318" y="0"/>
                </a:lnTo>
                <a:lnTo>
                  <a:pt x="589757" y="0"/>
                </a:lnTo>
                <a:lnTo>
                  <a:pt x="589757" y="321470"/>
                </a:lnTo>
                <a:lnTo>
                  <a:pt x="167318" y="321470"/>
                </a:lnTo>
                <a:lnTo>
                  <a:pt x="163255" y="321470"/>
                </a:lnTo>
                <a:lnTo>
                  <a:pt x="163255" y="320682"/>
                </a:lnTo>
                <a:lnTo>
                  <a:pt x="102190" y="308839"/>
                </a:lnTo>
                <a:cubicBezTo>
                  <a:pt x="42137" y="284438"/>
                  <a:pt x="0" y="227313"/>
                  <a:pt x="0" y="160735"/>
                </a:cubicBezTo>
                <a:cubicBezTo>
                  <a:pt x="0" y="94157"/>
                  <a:pt x="42137" y="37033"/>
                  <a:pt x="102190" y="12632"/>
                </a:cubicBezTo>
                <a:lnTo>
                  <a:pt x="163255" y="788"/>
                </a:lnTo>
                <a:close/>
              </a:path>
            </a:pathLst>
          </a:custGeom>
          <a:solidFill>
            <a:schemeClr val="accent1">
              <a:alpha val="84313"/>
            </a:scheme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Ubuntu"/>
              <a:ea typeface="Ubuntu"/>
              <a:cs typeface="Ubuntu"/>
              <a:sym typeface="Ubuntu"/>
            </a:endParaRPr>
          </a:p>
        </p:txBody>
      </p:sp>
      <p:sp>
        <p:nvSpPr>
          <p:cNvPr id="156" name="Google Shape;156;p25"/>
          <p:cNvSpPr txBox="1"/>
          <p:nvPr/>
        </p:nvSpPr>
        <p:spPr>
          <a:xfrm>
            <a:off x="439200" y="4564800"/>
            <a:ext cx="691086" cy="162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AU" sz="1000" u="none" cap="none" strike="noStrike">
                <a:solidFill>
                  <a:schemeClr val="accent3"/>
                </a:solidFill>
                <a:latin typeface="Ubuntu"/>
                <a:ea typeface="Ubuntu"/>
                <a:cs typeface="Ubuntu"/>
                <a:sym typeface="Ubuntu"/>
              </a:rPr>
              <a:t>Studiosity ∙</a:t>
            </a:r>
            <a:endParaRPr b="0" i="0" sz="1000" u="none" cap="none" strike="noStrike">
              <a:solidFill>
                <a:schemeClr val="accent3"/>
              </a:solidFill>
              <a:latin typeface="Ubuntu"/>
              <a:ea typeface="Ubuntu"/>
              <a:cs typeface="Ubuntu"/>
              <a:sym typeface="Ubuntu"/>
            </a:endParaRPr>
          </a:p>
        </p:txBody>
      </p:sp>
      <p:sp>
        <p:nvSpPr>
          <p:cNvPr id="157" name="Google Shape;157;p25"/>
          <p:cNvSpPr txBox="1"/>
          <p:nvPr>
            <p:ph idx="11" type="ftr"/>
          </p:nvPr>
        </p:nvSpPr>
        <p:spPr>
          <a:xfrm>
            <a:off x="1144800" y="4564800"/>
            <a:ext cx="5004000" cy="16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p25"/>
          <p:cNvSpPr txBox="1"/>
          <p:nvPr>
            <p:ph idx="12" type="sldNum"/>
          </p:nvPr>
        </p:nvSpPr>
        <p:spPr>
          <a:xfrm>
            <a:off x="8701495" y="4565985"/>
            <a:ext cx="326793" cy="16205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Quote">
    <p:spTree>
      <p:nvGrpSpPr>
        <p:cNvPr id="159" name="Shape 159"/>
        <p:cNvGrpSpPr/>
        <p:nvPr/>
      </p:nvGrpSpPr>
      <p:grpSpPr>
        <a:xfrm>
          <a:off x="0" y="0"/>
          <a:ext cx="0" cy="0"/>
          <a:chOff x="0" y="0"/>
          <a:chExt cx="0" cy="0"/>
        </a:xfrm>
      </p:grpSpPr>
      <p:pic>
        <p:nvPicPr>
          <p:cNvPr id="160" name="Google Shape;160;p26"/>
          <p:cNvPicPr preferRelativeResize="0"/>
          <p:nvPr/>
        </p:nvPicPr>
        <p:blipFill rotWithShape="1">
          <a:blip r:embed="rId2">
            <a:alphaModFix/>
          </a:blip>
          <a:srcRect b="0" l="0" r="0" t="0"/>
          <a:stretch/>
        </p:blipFill>
        <p:spPr>
          <a:xfrm>
            <a:off x="3445" y="1523"/>
            <a:ext cx="9138698" cy="5142041"/>
          </a:xfrm>
          <a:prstGeom prst="rect">
            <a:avLst/>
          </a:prstGeom>
          <a:noFill/>
          <a:ln>
            <a:noFill/>
          </a:ln>
        </p:spPr>
      </p:pic>
      <p:sp>
        <p:nvSpPr>
          <p:cNvPr id="161" name="Google Shape;161;p26"/>
          <p:cNvSpPr txBox="1"/>
          <p:nvPr>
            <p:ph idx="1" type="body"/>
          </p:nvPr>
        </p:nvSpPr>
        <p:spPr>
          <a:xfrm>
            <a:off x="439201" y="887992"/>
            <a:ext cx="5708768" cy="2989697"/>
          </a:xfrm>
          <a:prstGeom prst="rect">
            <a:avLst/>
          </a:prstGeom>
          <a:noFill/>
          <a:ln>
            <a:noFill/>
          </a:ln>
        </p:spPr>
        <p:txBody>
          <a:bodyPr anchorCtr="0" anchor="t" bIns="0" lIns="0" spcFirstLastPara="1" rIns="0" wrap="square" tIns="0">
            <a:noAutofit/>
          </a:bodyPr>
          <a:lstStyle>
            <a:lvl1pPr indent="-228600" lvl="0" marL="457200" algn="l">
              <a:lnSpc>
                <a:spcPct val="111111"/>
              </a:lnSpc>
              <a:spcBef>
                <a:spcPts val="0"/>
              </a:spcBef>
              <a:spcAft>
                <a:spcPts val="0"/>
              </a:spcAft>
              <a:buClr>
                <a:schemeClr val="dk2"/>
              </a:buClr>
              <a:buSzPts val="3600"/>
              <a:buNone/>
              <a:defRPr b="1" sz="3600">
                <a:solidFill>
                  <a:schemeClr val="dk2"/>
                </a:solidFill>
                <a:latin typeface="Century Gothic"/>
                <a:ea typeface="Century Gothic"/>
                <a:cs typeface="Century Gothic"/>
                <a:sym typeface="Century Gothic"/>
              </a:defRPr>
            </a:lvl1pPr>
            <a:lvl2pPr indent="-228600" lvl="1" marL="914400" algn="l">
              <a:lnSpc>
                <a:spcPct val="135714"/>
              </a:lnSpc>
              <a:spcBef>
                <a:spcPts val="2400"/>
              </a:spcBef>
              <a:spcAft>
                <a:spcPts val="0"/>
              </a:spcAft>
              <a:buSzPts val="980"/>
              <a:buNone/>
              <a:defRPr b="0" sz="1400">
                <a:solidFill>
                  <a:schemeClr val="dk2"/>
                </a:solidFill>
              </a:defRPr>
            </a:lvl2pPr>
            <a:lvl3pPr indent="-228600" lvl="2" marL="1371600" algn="l">
              <a:lnSpc>
                <a:spcPct val="135714"/>
              </a:lnSpc>
              <a:spcBef>
                <a:spcPts val="2400"/>
              </a:spcBef>
              <a:spcAft>
                <a:spcPts val="0"/>
              </a:spcAft>
              <a:buClr>
                <a:schemeClr val="dk2"/>
              </a:buClr>
              <a:buSzPts val="980"/>
              <a:buNone/>
              <a:defRPr b="0" sz="1400">
                <a:solidFill>
                  <a:schemeClr val="dk2"/>
                </a:solidFill>
              </a:defRPr>
            </a:lvl3pPr>
            <a:lvl4pPr indent="-228600" lvl="3" marL="1828800" algn="l">
              <a:lnSpc>
                <a:spcPct val="135714"/>
              </a:lnSpc>
              <a:spcBef>
                <a:spcPts val="2400"/>
              </a:spcBef>
              <a:spcAft>
                <a:spcPts val="0"/>
              </a:spcAft>
              <a:buSzPts val="1400"/>
              <a:buNone/>
              <a:defRPr b="0" sz="1400">
                <a:solidFill>
                  <a:schemeClr val="dk2"/>
                </a:solidFill>
              </a:defRPr>
            </a:lvl4pPr>
            <a:lvl5pPr indent="-228600" lvl="4" marL="2286000" algn="l">
              <a:lnSpc>
                <a:spcPct val="135714"/>
              </a:lnSpc>
              <a:spcBef>
                <a:spcPts val="2400"/>
              </a:spcBef>
              <a:spcAft>
                <a:spcPts val="0"/>
              </a:spcAft>
              <a:buSzPts val="1400"/>
              <a:buNone/>
              <a:defRPr b="0" sz="1400">
                <a:solidFill>
                  <a:schemeClr val="dk2"/>
                </a:solidFill>
              </a:defRPr>
            </a:lvl5pPr>
            <a:lvl6pPr indent="-228600" lvl="5" marL="2743200" algn="l">
              <a:lnSpc>
                <a:spcPct val="135714"/>
              </a:lnSpc>
              <a:spcBef>
                <a:spcPts val="2400"/>
              </a:spcBef>
              <a:spcAft>
                <a:spcPts val="0"/>
              </a:spcAft>
              <a:buSzPts val="1400"/>
              <a:buNone/>
              <a:defRPr b="0" sz="1400">
                <a:solidFill>
                  <a:schemeClr val="dk2"/>
                </a:solidFill>
              </a:defRPr>
            </a:lvl6pPr>
            <a:lvl7pPr indent="-228600" lvl="6" marL="3200400" algn="l">
              <a:lnSpc>
                <a:spcPct val="135714"/>
              </a:lnSpc>
              <a:spcBef>
                <a:spcPts val="2400"/>
              </a:spcBef>
              <a:spcAft>
                <a:spcPts val="0"/>
              </a:spcAft>
              <a:buSzPts val="1400"/>
              <a:buNone/>
              <a:defRPr b="0" sz="1400">
                <a:solidFill>
                  <a:schemeClr val="dk2"/>
                </a:solidFill>
              </a:defRPr>
            </a:lvl7pPr>
            <a:lvl8pPr indent="-228600" lvl="7" marL="3657600" algn="l">
              <a:lnSpc>
                <a:spcPct val="135714"/>
              </a:lnSpc>
              <a:spcBef>
                <a:spcPts val="2400"/>
              </a:spcBef>
              <a:spcAft>
                <a:spcPts val="0"/>
              </a:spcAft>
              <a:buSzPts val="1400"/>
              <a:buNone/>
              <a:defRPr b="0" sz="1400">
                <a:solidFill>
                  <a:schemeClr val="dk2"/>
                </a:solidFill>
              </a:defRPr>
            </a:lvl8pPr>
            <a:lvl9pPr indent="-228600" lvl="8" marL="4114800" algn="l">
              <a:lnSpc>
                <a:spcPct val="135714"/>
              </a:lnSpc>
              <a:spcBef>
                <a:spcPts val="2400"/>
              </a:spcBef>
              <a:spcAft>
                <a:spcPts val="0"/>
              </a:spcAft>
              <a:buSzPts val="1400"/>
              <a:buNone/>
              <a:defRPr b="0" sz="1400">
                <a:solidFill>
                  <a:schemeClr val="dk2"/>
                </a:solidFill>
              </a:defRPr>
            </a:lvl9pPr>
          </a:lstStyle>
          <a:p/>
        </p:txBody>
      </p:sp>
      <p:pic>
        <p:nvPicPr>
          <p:cNvPr descr="A close up of a logo&#10;&#10;Description generated with very high confidence" id="162" name="Google Shape;162;p26"/>
          <p:cNvPicPr preferRelativeResize="0"/>
          <p:nvPr/>
        </p:nvPicPr>
        <p:blipFill rotWithShape="1">
          <a:blip r:embed="rId3">
            <a:alphaModFix/>
          </a:blip>
          <a:srcRect b="0" l="0" r="0" t="0"/>
          <a:stretch/>
        </p:blipFill>
        <p:spPr>
          <a:xfrm>
            <a:off x="439201" y="4207648"/>
            <a:ext cx="1926340" cy="487681"/>
          </a:xfrm>
          <a:prstGeom prst="rect">
            <a:avLst/>
          </a:prstGeom>
          <a:noFill/>
          <a:ln>
            <a:noFill/>
          </a:ln>
        </p:spPr>
      </p:pic>
      <p:pic>
        <p:nvPicPr>
          <p:cNvPr descr="A person posing for the camera&#10;&#10;Description generated with very high confidence" id="163" name="Google Shape;163;p26"/>
          <p:cNvPicPr preferRelativeResize="0"/>
          <p:nvPr/>
        </p:nvPicPr>
        <p:blipFill rotWithShape="1">
          <a:blip r:embed="rId4">
            <a:alphaModFix/>
          </a:blip>
          <a:srcRect b="0" l="0" r="0" t="0"/>
          <a:stretch/>
        </p:blipFill>
        <p:spPr>
          <a:xfrm>
            <a:off x="5306796" y="0"/>
            <a:ext cx="3817324" cy="5145088"/>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 Out Statement" showMasterSp="0">
  <p:cSld name="Pull Out Statement">
    <p:bg>
      <p:bgPr>
        <a:solidFill>
          <a:schemeClr val="accent3"/>
        </a:solidFill>
      </p:bgPr>
    </p:bg>
    <p:spTree>
      <p:nvGrpSpPr>
        <p:cNvPr id="164" name="Shape 164"/>
        <p:cNvGrpSpPr/>
        <p:nvPr/>
      </p:nvGrpSpPr>
      <p:grpSpPr>
        <a:xfrm>
          <a:off x="0" y="0"/>
          <a:ext cx="0" cy="0"/>
          <a:chOff x="0" y="0"/>
          <a:chExt cx="0" cy="0"/>
        </a:xfrm>
      </p:grpSpPr>
      <p:sp>
        <p:nvSpPr>
          <p:cNvPr id="165" name="Google Shape;165;p27"/>
          <p:cNvSpPr/>
          <p:nvPr>
            <p:ph idx="2" type="pic"/>
          </p:nvPr>
        </p:nvSpPr>
        <p:spPr>
          <a:xfrm>
            <a:off x="5322628" y="0"/>
            <a:ext cx="3822962" cy="5144400"/>
          </a:xfrm>
          <a:prstGeom prst="rect">
            <a:avLst/>
          </a:prstGeom>
          <a:noFill/>
          <a:ln>
            <a:noFill/>
          </a:ln>
        </p:spPr>
      </p:sp>
      <p:sp>
        <p:nvSpPr>
          <p:cNvPr id="166" name="Google Shape;166;p27"/>
          <p:cNvSpPr txBox="1"/>
          <p:nvPr>
            <p:ph type="title"/>
          </p:nvPr>
        </p:nvSpPr>
        <p:spPr>
          <a:xfrm>
            <a:off x="439199" y="1968420"/>
            <a:ext cx="4808669" cy="1954273"/>
          </a:xfrm>
          <a:prstGeom prst="rect">
            <a:avLst/>
          </a:prstGeom>
          <a:noFill/>
          <a:ln>
            <a:noFill/>
          </a:ln>
        </p:spPr>
        <p:txBody>
          <a:bodyPr anchorCtr="0" anchor="t" bIns="0" lIns="0" spcFirstLastPara="1" rIns="0" wrap="square" tIns="0">
            <a:noAutofit/>
          </a:bodyPr>
          <a:lstStyle>
            <a:lvl1pPr lvl="0" algn="l">
              <a:lnSpc>
                <a:spcPct val="111111"/>
              </a:lnSpc>
              <a:spcBef>
                <a:spcPts val="0"/>
              </a:spcBef>
              <a:spcAft>
                <a:spcPts val="0"/>
              </a:spcAft>
              <a:buClr>
                <a:schemeClr val="dk2"/>
              </a:buClr>
              <a:buSzPts val="3600"/>
              <a:buFont typeface="Century Gothic"/>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p27"/>
          <p:cNvSpPr/>
          <p:nvPr/>
        </p:nvSpPr>
        <p:spPr>
          <a:xfrm>
            <a:off x="439200" y="1563082"/>
            <a:ext cx="158305" cy="158305"/>
          </a:xfrm>
          <a:prstGeom prst="flowChartConnector">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Ubuntu"/>
              <a:ea typeface="Ubuntu"/>
              <a:cs typeface="Ubuntu"/>
              <a:sym typeface="Ubuntu"/>
            </a:endParaRPr>
          </a:p>
        </p:txBody>
      </p:sp>
      <p:sp>
        <p:nvSpPr>
          <p:cNvPr id="168" name="Google Shape;168;p27"/>
          <p:cNvSpPr txBox="1"/>
          <p:nvPr>
            <p:ph idx="12" type="sldNum"/>
          </p:nvPr>
        </p:nvSpPr>
        <p:spPr>
          <a:xfrm>
            <a:off x="8701495" y="4565985"/>
            <a:ext cx="326793" cy="16205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bg>
      <p:bgPr>
        <a:solidFill>
          <a:srgbClr val="E9EEF1"/>
        </a:solidFill>
      </p:bgPr>
    </p:bg>
    <p:spTree>
      <p:nvGrpSpPr>
        <p:cNvPr id="169" name="Shape 169"/>
        <p:cNvGrpSpPr/>
        <p:nvPr/>
      </p:nvGrpSpPr>
      <p:grpSpPr>
        <a:xfrm>
          <a:off x="0" y="0"/>
          <a:ext cx="0" cy="0"/>
          <a:chOff x="0" y="0"/>
          <a:chExt cx="0" cy="0"/>
        </a:xfrm>
      </p:grpSpPr>
      <p:pic>
        <p:nvPicPr>
          <p:cNvPr descr="A close up of a logo&#10;&#10;Description generated with very high confidence" id="170" name="Google Shape;170;p28"/>
          <p:cNvPicPr preferRelativeResize="0"/>
          <p:nvPr/>
        </p:nvPicPr>
        <p:blipFill rotWithShape="1">
          <a:blip r:embed="rId2">
            <a:alphaModFix/>
          </a:blip>
          <a:srcRect b="0" l="0" r="0" t="0"/>
          <a:stretch/>
        </p:blipFill>
        <p:spPr>
          <a:xfrm>
            <a:off x="3295637" y="574441"/>
            <a:ext cx="5641859" cy="3813056"/>
          </a:xfrm>
          <a:prstGeom prst="rect">
            <a:avLst/>
          </a:prstGeom>
          <a:noFill/>
          <a:ln>
            <a:noFill/>
          </a:ln>
        </p:spPr>
      </p:pic>
      <p:sp>
        <p:nvSpPr>
          <p:cNvPr id="171" name="Google Shape;171;p28"/>
          <p:cNvSpPr txBox="1"/>
          <p:nvPr>
            <p:ph type="title"/>
          </p:nvPr>
        </p:nvSpPr>
        <p:spPr>
          <a:xfrm>
            <a:off x="439200" y="373563"/>
            <a:ext cx="8280000" cy="669600"/>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p28"/>
          <p:cNvSpPr txBox="1"/>
          <p:nvPr>
            <p:ph idx="1" type="body"/>
          </p:nvPr>
        </p:nvSpPr>
        <p:spPr>
          <a:xfrm>
            <a:off x="439087" y="2099046"/>
            <a:ext cx="3143598" cy="2262813"/>
          </a:xfrm>
          <a:prstGeom prst="rect">
            <a:avLst/>
          </a:prstGeom>
          <a:noFill/>
          <a:ln>
            <a:noFill/>
          </a:ln>
        </p:spPr>
        <p:txBody>
          <a:bodyPr anchorCtr="0" anchor="t" bIns="0" lIns="0" spcFirstLastPara="1" rIns="0" wrap="square" tIns="0">
            <a:noAutofit/>
          </a:bodyPr>
          <a:lstStyle>
            <a:lvl1pPr indent="-228600" lvl="0" marL="457200" algn="l">
              <a:lnSpc>
                <a:spcPct val="133333"/>
              </a:lnSpc>
              <a:spcBef>
                <a:spcPts val="0"/>
              </a:spcBef>
              <a:spcAft>
                <a:spcPts val="0"/>
              </a:spcAft>
              <a:buClr>
                <a:schemeClr val="accent3"/>
              </a:buClr>
              <a:buSzPts val="1800"/>
              <a:buNone/>
              <a:defRPr/>
            </a:lvl1pPr>
            <a:lvl2pPr indent="-228600" lvl="1" marL="914400" algn="l">
              <a:lnSpc>
                <a:spcPct val="113333"/>
              </a:lnSpc>
              <a:spcBef>
                <a:spcPts val="900"/>
              </a:spcBef>
              <a:spcAft>
                <a:spcPts val="0"/>
              </a:spcAft>
              <a:buSzPts val="1260"/>
              <a:buNone/>
              <a:defRPr/>
            </a:lvl2pPr>
            <a:lvl3pPr indent="-228600" lvl="2" marL="1371600" algn="l">
              <a:lnSpc>
                <a:spcPct val="88888"/>
              </a:lnSpc>
              <a:spcBef>
                <a:spcPts val="500"/>
              </a:spcBef>
              <a:spcAft>
                <a:spcPts val="0"/>
              </a:spcAft>
              <a:buClr>
                <a:schemeClr val="dk2"/>
              </a:buClr>
              <a:buSzPts val="1260"/>
              <a:buNone/>
              <a:defRPr/>
            </a:lvl3pPr>
            <a:lvl4pPr indent="-342900" lvl="3" marL="1828800" algn="l">
              <a:lnSpc>
                <a:spcPct val="88888"/>
              </a:lnSpc>
              <a:spcBef>
                <a:spcPts val="500"/>
              </a:spcBef>
              <a:spcAft>
                <a:spcPts val="0"/>
              </a:spcAft>
              <a:buSzPts val="1800"/>
              <a:buChar char="∙"/>
              <a:defRPr/>
            </a:lvl4pPr>
            <a:lvl5pPr indent="-317500" lvl="4" marL="2286000" algn="l">
              <a:lnSpc>
                <a:spcPct val="114285"/>
              </a:lnSpc>
              <a:spcBef>
                <a:spcPts val="500"/>
              </a:spcBef>
              <a:spcAft>
                <a:spcPts val="0"/>
              </a:spcAft>
              <a:buSzPts val="1400"/>
              <a:buChar char="○"/>
              <a:defRPr/>
            </a:lvl5pPr>
            <a:lvl6pPr indent="-342900" lvl="5" marL="2743200" algn="l">
              <a:lnSpc>
                <a:spcPct val="88888"/>
              </a:lnSpc>
              <a:spcBef>
                <a:spcPts val="500"/>
              </a:spcBef>
              <a:spcAft>
                <a:spcPts val="0"/>
              </a:spcAft>
              <a:buSzPts val="1800"/>
              <a:buChar char="○"/>
              <a:defRPr/>
            </a:lvl6pPr>
            <a:lvl7pPr indent="-342900" lvl="6" marL="3200400" algn="l">
              <a:lnSpc>
                <a:spcPct val="88888"/>
              </a:lnSpc>
              <a:spcBef>
                <a:spcPts val="500"/>
              </a:spcBef>
              <a:spcAft>
                <a:spcPts val="0"/>
              </a:spcAft>
              <a:buSzPts val="1800"/>
              <a:buChar char="○"/>
              <a:defRPr/>
            </a:lvl7pPr>
            <a:lvl8pPr indent="-342900" lvl="7" marL="3657600" algn="l">
              <a:lnSpc>
                <a:spcPct val="88888"/>
              </a:lnSpc>
              <a:spcBef>
                <a:spcPts val="500"/>
              </a:spcBef>
              <a:spcAft>
                <a:spcPts val="0"/>
              </a:spcAft>
              <a:buSzPts val="1800"/>
              <a:buChar char="○"/>
              <a:defRPr/>
            </a:lvl8pPr>
            <a:lvl9pPr indent="-342900" lvl="8" marL="4114800" algn="l">
              <a:lnSpc>
                <a:spcPct val="88888"/>
              </a:lnSpc>
              <a:spcBef>
                <a:spcPts val="500"/>
              </a:spcBef>
              <a:spcAft>
                <a:spcPts val="500"/>
              </a:spcAft>
              <a:buSzPts val="1800"/>
              <a:buChar char="○"/>
              <a:defRPr/>
            </a:lvl9pPr>
          </a:lstStyle>
          <a:p/>
        </p:txBody>
      </p:sp>
      <p:sp>
        <p:nvSpPr>
          <p:cNvPr id="173" name="Google Shape;173;p28"/>
          <p:cNvSpPr txBox="1"/>
          <p:nvPr>
            <p:ph idx="11" type="ftr"/>
          </p:nvPr>
        </p:nvSpPr>
        <p:spPr>
          <a:xfrm>
            <a:off x="1144800" y="4564800"/>
            <a:ext cx="5004000" cy="16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4" name="Google Shape;174;p28"/>
          <p:cNvSpPr txBox="1"/>
          <p:nvPr>
            <p:ph idx="12" type="sldNum"/>
          </p:nvPr>
        </p:nvSpPr>
        <p:spPr>
          <a:xfrm>
            <a:off x="8701495" y="4565985"/>
            <a:ext cx="326793" cy="16205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75" name="Shape 175"/>
        <p:cNvGrpSpPr/>
        <p:nvPr/>
      </p:nvGrpSpPr>
      <p:grpSpPr>
        <a:xfrm>
          <a:off x="0" y="0"/>
          <a:ext cx="0" cy="0"/>
          <a:chOff x="0" y="0"/>
          <a:chExt cx="0" cy="0"/>
        </a:xfrm>
      </p:grpSpPr>
      <p:sp>
        <p:nvSpPr>
          <p:cNvPr id="176" name="Google Shape;176;p29"/>
          <p:cNvSpPr txBox="1"/>
          <p:nvPr>
            <p:ph type="title"/>
          </p:nvPr>
        </p:nvSpPr>
        <p:spPr>
          <a:xfrm>
            <a:off x="439200" y="373563"/>
            <a:ext cx="8280000" cy="669600"/>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29"/>
          <p:cNvSpPr txBox="1"/>
          <p:nvPr>
            <p:ph idx="1" type="body"/>
          </p:nvPr>
        </p:nvSpPr>
        <p:spPr>
          <a:xfrm>
            <a:off x="439086" y="2099046"/>
            <a:ext cx="8280000" cy="2262813"/>
          </a:xfrm>
          <a:prstGeom prst="rect">
            <a:avLst/>
          </a:prstGeom>
          <a:noFill/>
          <a:ln>
            <a:noFill/>
          </a:ln>
        </p:spPr>
        <p:txBody>
          <a:bodyPr anchorCtr="0" anchor="t" bIns="0" lIns="0" spcFirstLastPara="1" rIns="0" wrap="square" tIns="0">
            <a:noAutofit/>
          </a:bodyPr>
          <a:lstStyle>
            <a:lvl1pPr indent="-228600" lvl="0" marL="457200" algn="l">
              <a:lnSpc>
                <a:spcPct val="133333"/>
              </a:lnSpc>
              <a:spcBef>
                <a:spcPts val="0"/>
              </a:spcBef>
              <a:spcAft>
                <a:spcPts val="0"/>
              </a:spcAft>
              <a:buClr>
                <a:schemeClr val="accent3"/>
              </a:buClr>
              <a:buSzPts val="1800"/>
              <a:buNone/>
              <a:defRPr/>
            </a:lvl1pPr>
            <a:lvl2pPr indent="-228600" lvl="1" marL="914400" algn="l">
              <a:lnSpc>
                <a:spcPct val="113333"/>
              </a:lnSpc>
              <a:spcBef>
                <a:spcPts val="900"/>
              </a:spcBef>
              <a:spcAft>
                <a:spcPts val="0"/>
              </a:spcAft>
              <a:buSzPts val="1260"/>
              <a:buNone/>
              <a:defRPr/>
            </a:lvl2pPr>
            <a:lvl3pPr indent="-228600" lvl="2" marL="1371600" algn="l">
              <a:lnSpc>
                <a:spcPct val="88888"/>
              </a:lnSpc>
              <a:spcBef>
                <a:spcPts val="500"/>
              </a:spcBef>
              <a:spcAft>
                <a:spcPts val="0"/>
              </a:spcAft>
              <a:buClr>
                <a:schemeClr val="dk2"/>
              </a:buClr>
              <a:buSzPts val="1260"/>
              <a:buNone/>
              <a:defRPr/>
            </a:lvl3pPr>
            <a:lvl4pPr indent="-342900" lvl="3" marL="1828800" algn="l">
              <a:lnSpc>
                <a:spcPct val="88888"/>
              </a:lnSpc>
              <a:spcBef>
                <a:spcPts val="500"/>
              </a:spcBef>
              <a:spcAft>
                <a:spcPts val="0"/>
              </a:spcAft>
              <a:buSzPts val="1800"/>
              <a:buChar char="∙"/>
              <a:defRPr/>
            </a:lvl4pPr>
            <a:lvl5pPr indent="-317500" lvl="4" marL="2286000" algn="l">
              <a:lnSpc>
                <a:spcPct val="114285"/>
              </a:lnSpc>
              <a:spcBef>
                <a:spcPts val="500"/>
              </a:spcBef>
              <a:spcAft>
                <a:spcPts val="0"/>
              </a:spcAft>
              <a:buSzPts val="1400"/>
              <a:buChar char="○"/>
              <a:defRPr/>
            </a:lvl5pPr>
            <a:lvl6pPr indent="-342900" lvl="5" marL="2743200" algn="l">
              <a:lnSpc>
                <a:spcPct val="88888"/>
              </a:lnSpc>
              <a:spcBef>
                <a:spcPts val="500"/>
              </a:spcBef>
              <a:spcAft>
                <a:spcPts val="0"/>
              </a:spcAft>
              <a:buSzPts val="1800"/>
              <a:buChar char="○"/>
              <a:defRPr/>
            </a:lvl6pPr>
            <a:lvl7pPr indent="-342900" lvl="6" marL="3200400" algn="l">
              <a:lnSpc>
                <a:spcPct val="88888"/>
              </a:lnSpc>
              <a:spcBef>
                <a:spcPts val="500"/>
              </a:spcBef>
              <a:spcAft>
                <a:spcPts val="0"/>
              </a:spcAft>
              <a:buSzPts val="1800"/>
              <a:buChar char="○"/>
              <a:defRPr/>
            </a:lvl7pPr>
            <a:lvl8pPr indent="-342900" lvl="7" marL="3657600" algn="l">
              <a:lnSpc>
                <a:spcPct val="88888"/>
              </a:lnSpc>
              <a:spcBef>
                <a:spcPts val="500"/>
              </a:spcBef>
              <a:spcAft>
                <a:spcPts val="0"/>
              </a:spcAft>
              <a:buSzPts val="1800"/>
              <a:buChar char="○"/>
              <a:defRPr/>
            </a:lvl8pPr>
            <a:lvl9pPr indent="-342900" lvl="8" marL="4114800" algn="l">
              <a:lnSpc>
                <a:spcPct val="88888"/>
              </a:lnSpc>
              <a:spcBef>
                <a:spcPts val="500"/>
              </a:spcBef>
              <a:spcAft>
                <a:spcPts val="500"/>
              </a:spcAft>
              <a:buSzPts val="1800"/>
              <a:buChar char="○"/>
              <a:defRPr/>
            </a:lvl9pPr>
          </a:lstStyle>
          <a:p/>
        </p:txBody>
      </p:sp>
      <p:sp>
        <p:nvSpPr>
          <p:cNvPr id="178" name="Google Shape;178;p29"/>
          <p:cNvSpPr txBox="1"/>
          <p:nvPr>
            <p:ph idx="11" type="ftr"/>
          </p:nvPr>
        </p:nvSpPr>
        <p:spPr>
          <a:xfrm>
            <a:off x="1144800" y="4564800"/>
            <a:ext cx="5004000" cy="16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p29"/>
          <p:cNvSpPr txBox="1"/>
          <p:nvPr>
            <p:ph idx="12" type="sldNum"/>
          </p:nvPr>
        </p:nvSpPr>
        <p:spPr>
          <a:xfrm>
            <a:off x="8701495" y="4565985"/>
            <a:ext cx="326793" cy="16205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dent_Title and Content">
  <p:cSld name="Indent_Title and Content">
    <p:spTree>
      <p:nvGrpSpPr>
        <p:cNvPr id="180" name="Shape 180"/>
        <p:cNvGrpSpPr/>
        <p:nvPr/>
      </p:nvGrpSpPr>
      <p:grpSpPr>
        <a:xfrm>
          <a:off x="0" y="0"/>
          <a:ext cx="0" cy="0"/>
          <a:chOff x="0" y="0"/>
          <a:chExt cx="0" cy="0"/>
        </a:xfrm>
      </p:grpSpPr>
      <p:sp>
        <p:nvSpPr>
          <p:cNvPr id="181" name="Google Shape;181;p30"/>
          <p:cNvSpPr txBox="1"/>
          <p:nvPr>
            <p:ph type="title"/>
          </p:nvPr>
        </p:nvSpPr>
        <p:spPr>
          <a:xfrm>
            <a:off x="439200" y="373563"/>
            <a:ext cx="8280000" cy="669600"/>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p30"/>
          <p:cNvSpPr txBox="1"/>
          <p:nvPr>
            <p:ph idx="1" type="body"/>
          </p:nvPr>
        </p:nvSpPr>
        <p:spPr>
          <a:xfrm>
            <a:off x="998924" y="1537430"/>
            <a:ext cx="7720162" cy="2824430"/>
          </a:xfrm>
          <a:prstGeom prst="rect">
            <a:avLst/>
          </a:prstGeom>
          <a:noFill/>
          <a:ln>
            <a:noFill/>
          </a:ln>
        </p:spPr>
        <p:txBody>
          <a:bodyPr anchorCtr="0" anchor="t" bIns="0" lIns="0" spcFirstLastPara="1" rIns="0" wrap="square" tIns="0">
            <a:noAutofit/>
          </a:bodyPr>
          <a:lstStyle>
            <a:lvl1pPr indent="-228600" lvl="0" marL="457200" algn="l">
              <a:lnSpc>
                <a:spcPct val="133333"/>
              </a:lnSpc>
              <a:spcBef>
                <a:spcPts val="0"/>
              </a:spcBef>
              <a:spcAft>
                <a:spcPts val="0"/>
              </a:spcAft>
              <a:buClr>
                <a:schemeClr val="accent3"/>
              </a:buClr>
              <a:buSzPts val="1800"/>
              <a:buNone/>
              <a:defRPr/>
            </a:lvl1pPr>
            <a:lvl2pPr indent="-228600" lvl="1" marL="914400" algn="l">
              <a:lnSpc>
                <a:spcPct val="113333"/>
              </a:lnSpc>
              <a:spcBef>
                <a:spcPts val="900"/>
              </a:spcBef>
              <a:spcAft>
                <a:spcPts val="0"/>
              </a:spcAft>
              <a:buSzPts val="1260"/>
              <a:buNone/>
              <a:defRPr/>
            </a:lvl2pPr>
            <a:lvl3pPr indent="-228600" lvl="2" marL="1371600" algn="l">
              <a:lnSpc>
                <a:spcPct val="88888"/>
              </a:lnSpc>
              <a:spcBef>
                <a:spcPts val="500"/>
              </a:spcBef>
              <a:spcAft>
                <a:spcPts val="0"/>
              </a:spcAft>
              <a:buClr>
                <a:schemeClr val="dk2"/>
              </a:buClr>
              <a:buSzPts val="1260"/>
              <a:buNone/>
              <a:defRPr/>
            </a:lvl3pPr>
            <a:lvl4pPr indent="-342900" lvl="3" marL="1828800" algn="l">
              <a:lnSpc>
                <a:spcPct val="88888"/>
              </a:lnSpc>
              <a:spcBef>
                <a:spcPts val="500"/>
              </a:spcBef>
              <a:spcAft>
                <a:spcPts val="0"/>
              </a:spcAft>
              <a:buSzPts val="1800"/>
              <a:buChar char="∙"/>
              <a:defRPr/>
            </a:lvl4pPr>
            <a:lvl5pPr indent="-317500" lvl="4" marL="2286000" algn="l">
              <a:lnSpc>
                <a:spcPct val="114285"/>
              </a:lnSpc>
              <a:spcBef>
                <a:spcPts val="500"/>
              </a:spcBef>
              <a:spcAft>
                <a:spcPts val="0"/>
              </a:spcAft>
              <a:buSzPts val="1400"/>
              <a:buChar char="○"/>
              <a:defRPr/>
            </a:lvl5pPr>
            <a:lvl6pPr indent="-342900" lvl="5" marL="2743200" algn="l">
              <a:lnSpc>
                <a:spcPct val="88888"/>
              </a:lnSpc>
              <a:spcBef>
                <a:spcPts val="500"/>
              </a:spcBef>
              <a:spcAft>
                <a:spcPts val="0"/>
              </a:spcAft>
              <a:buSzPts val="1800"/>
              <a:buChar char="○"/>
              <a:defRPr/>
            </a:lvl6pPr>
            <a:lvl7pPr indent="-342900" lvl="6" marL="3200400" algn="l">
              <a:lnSpc>
                <a:spcPct val="88888"/>
              </a:lnSpc>
              <a:spcBef>
                <a:spcPts val="500"/>
              </a:spcBef>
              <a:spcAft>
                <a:spcPts val="0"/>
              </a:spcAft>
              <a:buSzPts val="1800"/>
              <a:buChar char="○"/>
              <a:defRPr/>
            </a:lvl7pPr>
            <a:lvl8pPr indent="-342900" lvl="7" marL="3657600" algn="l">
              <a:lnSpc>
                <a:spcPct val="88888"/>
              </a:lnSpc>
              <a:spcBef>
                <a:spcPts val="500"/>
              </a:spcBef>
              <a:spcAft>
                <a:spcPts val="0"/>
              </a:spcAft>
              <a:buSzPts val="1800"/>
              <a:buChar char="○"/>
              <a:defRPr/>
            </a:lvl8pPr>
            <a:lvl9pPr indent="-342900" lvl="8" marL="4114800" algn="l">
              <a:lnSpc>
                <a:spcPct val="88888"/>
              </a:lnSpc>
              <a:spcBef>
                <a:spcPts val="500"/>
              </a:spcBef>
              <a:spcAft>
                <a:spcPts val="500"/>
              </a:spcAft>
              <a:buSzPts val="1800"/>
              <a:buChar char="○"/>
              <a:defRPr/>
            </a:lvl9pPr>
          </a:lstStyle>
          <a:p/>
        </p:txBody>
      </p:sp>
      <p:sp>
        <p:nvSpPr>
          <p:cNvPr id="183" name="Google Shape;183;p30"/>
          <p:cNvSpPr txBox="1"/>
          <p:nvPr>
            <p:ph idx="11" type="ftr"/>
          </p:nvPr>
        </p:nvSpPr>
        <p:spPr>
          <a:xfrm>
            <a:off x="1144800" y="4564800"/>
            <a:ext cx="5004000" cy="16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p30"/>
          <p:cNvSpPr txBox="1"/>
          <p:nvPr>
            <p:ph idx="12" type="sldNum"/>
          </p:nvPr>
        </p:nvSpPr>
        <p:spPr>
          <a:xfrm>
            <a:off x="8701495" y="4565985"/>
            <a:ext cx="326793" cy="16205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5" name="Shape 25"/>
        <p:cNvGrpSpPr/>
        <p:nvPr/>
      </p:nvGrpSpPr>
      <p:grpSpPr>
        <a:xfrm>
          <a:off x="0" y="0"/>
          <a:ext cx="0" cy="0"/>
          <a:chOff x="0" y="0"/>
          <a:chExt cx="0" cy="0"/>
        </a:xfrm>
      </p:grpSpPr>
      <p:sp>
        <p:nvSpPr>
          <p:cNvPr id="26" name="Google Shape;26;g10b8c0b9951_0_883"/>
          <p:cNvSpPr txBox="1"/>
          <p:nvPr>
            <p:ph type="title"/>
          </p:nvPr>
        </p:nvSpPr>
        <p:spPr>
          <a:xfrm>
            <a:off x="439200" y="373563"/>
            <a:ext cx="8280000" cy="669600"/>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g10b8c0b9951_0_883"/>
          <p:cNvSpPr txBox="1"/>
          <p:nvPr>
            <p:ph idx="12" type="sldNum"/>
          </p:nvPr>
        </p:nvSpPr>
        <p:spPr>
          <a:xfrm>
            <a:off x="8701495" y="4565985"/>
            <a:ext cx="326700" cy="16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sp>
        <p:nvSpPr>
          <p:cNvPr id="28" name="Google Shape;28;g10b8c0b9951_0_883"/>
          <p:cNvSpPr/>
          <p:nvPr>
            <p:ph idx="2" type="pic"/>
          </p:nvPr>
        </p:nvSpPr>
        <p:spPr>
          <a:xfrm>
            <a:off x="7678738" y="147600"/>
            <a:ext cx="1244700" cy="398400"/>
          </a:xfrm>
          <a:prstGeom prst="rect">
            <a:avLst/>
          </a:prstGeom>
          <a:no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85" name="Shape 185"/>
        <p:cNvGrpSpPr/>
        <p:nvPr/>
      </p:nvGrpSpPr>
      <p:grpSpPr>
        <a:xfrm>
          <a:off x="0" y="0"/>
          <a:ext cx="0" cy="0"/>
          <a:chOff x="0" y="0"/>
          <a:chExt cx="0" cy="0"/>
        </a:xfrm>
      </p:grpSpPr>
      <p:sp>
        <p:nvSpPr>
          <p:cNvPr id="186" name="Google Shape;186;p31"/>
          <p:cNvSpPr txBox="1"/>
          <p:nvPr>
            <p:ph type="title"/>
          </p:nvPr>
        </p:nvSpPr>
        <p:spPr>
          <a:xfrm>
            <a:off x="439200" y="373563"/>
            <a:ext cx="8280000" cy="669600"/>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p31"/>
          <p:cNvSpPr txBox="1"/>
          <p:nvPr>
            <p:ph idx="1" type="body"/>
          </p:nvPr>
        </p:nvSpPr>
        <p:spPr>
          <a:xfrm>
            <a:off x="4660134" y="2099046"/>
            <a:ext cx="4058951" cy="2262813"/>
          </a:xfrm>
          <a:prstGeom prst="rect">
            <a:avLst/>
          </a:prstGeom>
          <a:noFill/>
          <a:ln>
            <a:noFill/>
          </a:ln>
        </p:spPr>
        <p:txBody>
          <a:bodyPr anchorCtr="0" anchor="t" bIns="0" lIns="0" spcFirstLastPara="1" rIns="0" wrap="square" tIns="0">
            <a:noAutofit/>
          </a:bodyPr>
          <a:lstStyle>
            <a:lvl1pPr indent="-228600" lvl="0" marL="457200" algn="l">
              <a:lnSpc>
                <a:spcPct val="133333"/>
              </a:lnSpc>
              <a:spcBef>
                <a:spcPts val="0"/>
              </a:spcBef>
              <a:spcAft>
                <a:spcPts val="0"/>
              </a:spcAft>
              <a:buClr>
                <a:schemeClr val="accent3"/>
              </a:buClr>
              <a:buSzPts val="1800"/>
              <a:buNone/>
              <a:defRPr/>
            </a:lvl1pPr>
            <a:lvl2pPr indent="-228600" lvl="1" marL="914400" algn="l">
              <a:lnSpc>
                <a:spcPct val="113333"/>
              </a:lnSpc>
              <a:spcBef>
                <a:spcPts val="900"/>
              </a:spcBef>
              <a:spcAft>
                <a:spcPts val="0"/>
              </a:spcAft>
              <a:buSzPts val="1260"/>
              <a:buNone/>
              <a:defRPr/>
            </a:lvl2pPr>
            <a:lvl3pPr indent="-228600" lvl="2" marL="1371600" algn="l">
              <a:lnSpc>
                <a:spcPct val="88888"/>
              </a:lnSpc>
              <a:spcBef>
                <a:spcPts val="500"/>
              </a:spcBef>
              <a:spcAft>
                <a:spcPts val="0"/>
              </a:spcAft>
              <a:buClr>
                <a:schemeClr val="dk2"/>
              </a:buClr>
              <a:buSzPts val="1260"/>
              <a:buNone/>
              <a:defRPr/>
            </a:lvl3pPr>
            <a:lvl4pPr indent="-342900" lvl="3" marL="1828800" algn="l">
              <a:lnSpc>
                <a:spcPct val="88888"/>
              </a:lnSpc>
              <a:spcBef>
                <a:spcPts val="500"/>
              </a:spcBef>
              <a:spcAft>
                <a:spcPts val="0"/>
              </a:spcAft>
              <a:buSzPts val="1800"/>
              <a:buChar char="∙"/>
              <a:defRPr/>
            </a:lvl4pPr>
            <a:lvl5pPr indent="-317500" lvl="4" marL="2286000" algn="l">
              <a:lnSpc>
                <a:spcPct val="114285"/>
              </a:lnSpc>
              <a:spcBef>
                <a:spcPts val="500"/>
              </a:spcBef>
              <a:spcAft>
                <a:spcPts val="0"/>
              </a:spcAft>
              <a:buSzPts val="1400"/>
              <a:buChar char="○"/>
              <a:defRPr/>
            </a:lvl5pPr>
            <a:lvl6pPr indent="-342900" lvl="5" marL="2743200" algn="l">
              <a:lnSpc>
                <a:spcPct val="88888"/>
              </a:lnSpc>
              <a:spcBef>
                <a:spcPts val="500"/>
              </a:spcBef>
              <a:spcAft>
                <a:spcPts val="0"/>
              </a:spcAft>
              <a:buSzPts val="1800"/>
              <a:buChar char="○"/>
              <a:defRPr/>
            </a:lvl6pPr>
            <a:lvl7pPr indent="-342900" lvl="6" marL="3200400" algn="l">
              <a:lnSpc>
                <a:spcPct val="88888"/>
              </a:lnSpc>
              <a:spcBef>
                <a:spcPts val="500"/>
              </a:spcBef>
              <a:spcAft>
                <a:spcPts val="0"/>
              </a:spcAft>
              <a:buSzPts val="1800"/>
              <a:buChar char="○"/>
              <a:defRPr/>
            </a:lvl7pPr>
            <a:lvl8pPr indent="-342900" lvl="7" marL="3657600" algn="l">
              <a:lnSpc>
                <a:spcPct val="88888"/>
              </a:lnSpc>
              <a:spcBef>
                <a:spcPts val="500"/>
              </a:spcBef>
              <a:spcAft>
                <a:spcPts val="0"/>
              </a:spcAft>
              <a:buSzPts val="1800"/>
              <a:buChar char="○"/>
              <a:defRPr/>
            </a:lvl8pPr>
            <a:lvl9pPr indent="-342900" lvl="8" marL="4114800" algn="l">
              <a:lnSpc>
                <a:spcPct val="88888"/>
              </a:lnSpc>
              <a:spcBef>
                <a:spcPts val="500"/>
              </a:spcBef>
              <a:spcAft>
                <a:spcPts val="500"/>
              </a:spcAft>
              <a:buSzPts val="1800"/>
              <a:buChar char="○"/>
              <a:defRPr/>
            </a:lvl9pPr>
          </a:lstStyle>
          <a:p/>
        </p:txBody>
      </p:sp>
      <p:sp>
        <p:nvSpPr>
          <p:cNvPr id="188" name="Google Shape;188;p31"/>
          <p:cNvSpPr txBox="1"/>
          <p:nvPr>
            <p:ph idx="2" type="body"/>
          </p:nvPr>
        </p:nvSpPr>
        <p:spPr>
          <a:xfrm>
            <a:off x="439200" y="2098331"/>
            <a:ext cx="4058951" cy="2262813"/>
          </a:xfrm>
          <a:prstGeom prst="rect">
            <a:avLst/>
          </a:prstGeom>
          <a:noFill/>
          <a:ln>
            <a:noFill/>
          </a:ln>
        </p:spPr>
        <p:txBody>
          <a:bodyPr anchorCtr="0" anchor="t" bIns="0" lIns="0" spcFirstLastPara="1" rIns="0" wrap="square" tIns="0">
            <a:noAutofit/>
          </a:bodyPr>
          <a:lstStyle>
            <a:lvl1pPr indent="-228600" lvl="0" marL="457200" algn="l">
              <a:lnSpc>
                <a:spcPct val="133333"/>
              </a:lnSpc>
              <a:spcBef>
                <a:spcPts val="0"/>
              </a:spcBef>
              <a:spcAft>
                <a:spcPts val="0"/>
              </a:spcAft>
              <a:buClr>
                <a:schemeClr val="accent3"/>
              </a:buClr>
              <a:buSzPts val="1800"/>
              <a:buNone/>
              <a:defRPr/>
            </a:lvl1pPr>
            <a:lvl2pPr indent="-228600" lvl="1" marL="914400" algn="l">
              <a:lnSpc>
                <a:spcPct val="113333"/>
              </a:lnSpc>
              <a:spcBef>
                <a:spcPts val="900"/>
              </a:spcBef>
              <a:spcAft>
                <a:spcPts val="0"/>
              </a:spcAft>
              <a:buSzPts val="1260"/>
              <a:buNone/>
              <a:defRPr/>
            </a:lvl2pPr>
            <a:lvl3pPr indent="-228600" lvl="2" marL="1371600" algn="l">
              <a:lnSpc>
                <a:spcPct val="88888"/>
              </a:lnSpc>
              <a:spcBef>
                <a:spcPts val="500"/>
              </a:spcBef>
              <a:spcAft>
                <a:spcPts val="0"/>
              </a:spcAft>
              <a:buClr>
                <a:schemeClr val="dk2"/>
              </a:buClr>
              <a:buSzPts val="1260"/>
              <a:buNone/>
              <a:defRPr/>
            </a:lvl3pPr>
            <a:lvl4pPr indent="-342900" lvl="3" marL="1828800" algn="l">
              <a:lnSpc>
                <a:spcPct val="88888"/>
              </a:lnSpc>
              <a:spcBef>
                <a:spcPts val="500"/>
              </a:spcBef>
              <a:spcAft>
                <a:spcPts val="0"/>
              </a:spcAft>
              <a:buSzPts val="1800"/>
              <a:buChar char="∙"/>
              <a:defRPr/>
            </a:lvl4pPr>
            <a:lvl5pPr indent="-317500" lvl="4" marL="2286000" algn="l">
              <a:lnSpc>
                <a:spcPct val="114285"/>
              </a:lnSpc>
              <a:spcBef>
                <a:spcPts val="500"/>
              </a:spcBef>
              <a:spcAft>
                <a:spcPts val="0"/>
              </a:spcAft>
              <a:buSzPts val="1400"/>
              <a:buChar char="○"/>
              <a:defRPr/>
            </a:lvl5pPr>
            <a:lvl6pPr indent="-342900" lvl="5" marL="2743200" algn="l">
              <a:lnSpc>
                <a:spcPct val="88888"/>
              </a:lnSpc>
              <a:spcBef>
                <a:spcPts val="500"/>
              </a:spcBef>
              <a:spcAft>
                <a:spcPts val="0"/>
              </a:spcAft>
              <a:buSzPts val="1800"/>
              <a:buChar char="○"/>
              <a:defRPr/>
            </a:lvl6pPr>
            <a:lvl7pPr indent="-342900" lvl="6" marL="3200400" algn="l">
              <a:lnSpc>
                <a:spcPct val="88888"/>
              </a:lnSpc>
              <a:spcBef>
                <a:spcPts val="500"/>
              </a:spcBef>
              <a:spcAft>
                <a:spcPts val="0"/>
              </a:spcAft>
              <a:buSzPts val="1800"/>
              <a:buChar char="○"/>
              <a:defRPr/>
            </a:lvl7pPr>
            <a:lvl8pPr indent="-342900" lvl="7" marL="3657600" algn="l">
              <a:lnSpc>
                <a:spcPct val="88888"/>
              </a:lnSpc>
              <a:spcBef>
                <a:spcPts val="500"/>
              </a:spcBef>
              <a:spcAft>
                <a:spcPts val="0"/>
              </a:spcAft>
              <a:buSzPts val="1800"/>
              <a:buChar char="○"/>
              <a:defRPr/>
            </a:lvl8pPr>
            <a:lvl9pPr indent="-342900" lvl="8" marL="4114800" algn="l">
              <a:lnSpc>
                <a:spcPct val="88888"/>
              </a:lnSpc>
              <a:spcBef>
                <a:spcPts val="500"/>
              </a:spcBef>
              <a:spcAft>
                <a:spcPts val="500"/>
              </a:spcAft>
              <a:buSzPts val="1800"/>
              <a:buChar char="○"/>
              <a:defRPr/>
            </a:lvl9pPr>
          </a:lstStyle>
          <a:p/>
        </p:txBody>
      </p:sp>
      <p:sp>
        <p:nvSpPr>
          <p:cNvPr id="189" name="Google Shape;189;p31"/>
          <p:cNvSpPr txBox="1"/>
          <p:nvPr>
            <p:ph idx="11" type="ftr"/>
          </p:nvPr>
        </p:nvSpPr>
        <p:spPr>
          <a:xfrm>
            <a:off x="1144800" y="4564800"/>
            <a:ext cx="5004000" cy="16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0" name="Google Shape;190;p31"/>
          <p:cNvSpPr txBox="1"/>
          <p:nvPr>
            <p:ph idx="12" type="sldNum"/>
          </p:nvPr>
        </p:nvSpPr>
        <p:spPr>
          <a:xfrm>
            <a:off x="8701495" y="4565985"/>
            <a:ext cx="326793" cy="16205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showMasterSp="0">
  <p:cSld name="Video">
    <p:bg>
      <p:bgPr>
        <a:solidFill>
          <a:srgbClr val="E5E8ED"/>
        </a:solidFill>
      </p:bgPr>
    </p:bg>
    <p:spTree>
      <p:nvGrpSpPr>
        <p:cNvPr id="191" name="Shape 191"/>
        <p:cNvGrpSpPr/>
        <p:nvPr/>
      </p:nvGrpSpPr>
      <p:grpSpPr>
        <a:xfrm>
          <a:off x="0" y="0"/>
          <a:ext cx="0" cy="0"/>
          <a:chOff x="0" y="0"/>
          <a:chExt cx="0" cy="0"/>
        </a:xfrm>
      </p:grpSpPr>
      <p:pic>
        <p:nvPicPr>
          <p:cNvPr id="192" name="Google Shape;192;p32"/>
          <p:cNvPicPr preferRelativeResize="0"/>
          <p:nvPr/>
        </p:nvPicPr>
        <p:blipFill rotWithShape="1">
          <a:blip r:embed="rId2">
            <a:alphaModFix/>
          </a:blip>
          <a:srcRect b="0" l="0" r="0" t="0"/>
          <a:stretch/>
        </p:blipFill>
        <p:spPr>
          <a:xfrm>
            <a:off x="5501697" y="789"/>
            <a:ext cx="3643891" cy="5143510"/>
          </a:xfrm>
          <a:prstGeom prst="rect">
            <a:avLst/>
          </a:prstGeom>
          <a:noFill/>
          <a:ln>
            <a:noFill/>
          </a:ln>
        </p:spPr>
      </p:pic>
      <p:sp>
        <p:nvSpPr>
          <p:cNvPr id="193" name="Google Shape;193;p32"/>
          <p:cNvSpPr/>
          <p:nvPr/>
        </p:nvSpPr>
        <p:spPr>
          <a:xfrm>
            <a:off x="8555831" y="4486275"/>
            <a:ext cx="589757" cy="321470"/>
          </a:xfrm>
          <a:custGeom>
            <a:rect b="b" l="l" r="r" t="t"/>
            <a:pathLst>
              <a:path extrusionOk="0" h="321470" w="589757">
                <a:moveTo>
                  <a:pt x="163255" y="0"/>
                </a:moveTo>
                <a:lnTo>
                  <a:pt x="167318" y="0"/>
                </a:lnTo>
                <a:lnTo>
                  <a:pt x="589757" y="0"/>
                </a:lnTo>
                <a:lnTo>
                  <a:pt x="589757" y="321470"/>
                </a:lnTo>
                <a:lnTo>
                  <a:pt x="167318" y="321470"/>
                </a:lnTo>
                <a:lnTo>
                  <a:pt x="163255" y="321470"/>
                </a:lnTo>
                <a:lnTo>
                  <a:pt x="163255" y="320682"/>
                </a:lnTo>
                <a:lnTo>
                  <a:pt x="102190" y="308839"/>
                </a:lnTo>
                <a:cubicBezTo>
                  <a:pt x="42137" y="284438"/>
                  <a:pt x="0" y="227313"/>
                  <a:pt x="0" y="160735"/>
                </a:cubicBezTo>
                <a:cubicBezTo>
                  <a:pt x="0" y="94157"/>
                  <a:pt x="42137" y="37033"/>
                  <a:pt x="102190" y="12632"/>
                </a:cubicBezTo>
                <a:lnTo>
                  <a:pt x="163255" y="788"/>
                </a:lnTo>
                <a:close/>
              </a:path>
            </a:pathLst>
          </a:custGeom>
          <a:solidFill>
            <a:schemeClr val="accent1">
              <a:alpha val="84313"/>
            </a:scheme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Ubuntu"/>
              <a:ea typeface="Ubuntu"/>
              <a:cs typeface="Ubuntu"/>
              <a:sym typeface="Ubuntu"/>
            </a:endParaRPr>
          </a:p>
        </p:txBody>
      </p:sp>
      <p:sp>
        <p:nvSpPr>
          <p:cNvPr id="194" name="Google Shape;194;p32"/>
          <p:cNvSpPr txBox="1"/>
          <p:nvPr>
            <p:ph type="title"/>
          </p:nvPr>
        </p:nvSpPr>
        <p:spPr>
          <a:xfrm>
            <a:off x="439200" y="373563"/>
            <a:ext cx="4403738" cy="669600"/>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32"/>
          <p:cNvSpPr txBox="1"/>
          <p:nvPr/>
        </p:nvSpPr>
        <p:spPr>
          <a:xfrm>
            <a:off x="439200" y="4564800"/>
            <a:ext cx="691086" cy="162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AU" sz="1000" u="none" cap="none" strike="noStrike">
                <a:solidFill>
                  <a:schemeClr val="accent3"/>
                </a:solidFill>
                <a:latin typeface="Ubuntu"/>
                <a:ea typeface="Ubuntu"/>
                <a:cs typeface="Ubuntu"/>
                <a:sym typeface="Ubuntu"/>
              </a:rPr>
              <a:t>Studiosity ∙</a:t>
            </a:r>
            <a:endParaRPr b="0" i="0" sz="1000" u="none" cap="none" strike="noStrike">
              <a:solidFill>
                <a:schemeClr val="accent3"/>
              </a:solidFill>
              <a:latin typeface="Ubuntu"/>
              <a:ea typeface="Ubuntu"/>
              <a:cs typeface="Ubuntu"/>
              <a:sym typeface="Ubuntu"/>
            </a:endParaRPr>
          </a:p>
        </p:txBody>
      </p:sp>
      <p:sp>
        <p:nvSpPr>
          <p:cNvPr id="196" name="Google Shape;196;p32"/>
          <p:cNvSpPr/>
          <p:nvPr/>
        </p:nvSpPr>
        <p:spPr>
          <a:xfrm>
            <a:off x="439200" y="1563082"/>
            <a:ext cx="158305" cy="158305"/>
          </a:xfrm>
          <a:prstGeom prst="flowChartConnector">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Ubuntu"/>
              <a:ea typeface="Ubuntu"/>
              <a:cs typeface="Ubuntu"/>
              <a:sym typeface="Ubuntu"/>
            </a:endParaRPr>
          </a:p>
        </p:txBody>
      </p:sp>
      <p:sp>
        <p:nvSpPr>
          <p:cNvPr id="197" name="Google Shape;197;p32"/>
          <p:cNvSpPr txBox="1"/>
          <p:nvPr>
            <p:ph idx="1" type="body"/>
          </p:nvPr>
        </p:nvSpPr>
        <p:spPr>
          <a:xfrm>
            <a:off x="439200" y="2098799"/>
            <a:ext cx="1568309" cy="2264400"/>
          </a:xfrm>
          <a:prstGeom prst="rect">
            <a:avLst/>
          </a:prstGeom>
          <a:noFill/>
          <a:ln>
            <a:noFill/>
          </a:ln>
        </p:spPr>
        <p:txBody>
          <a:bodyPr anchorCtr="0" anchor="t" bIns="0" lIns="0" spcFirstLastPara="1" rIns="0" wrap="square" tIns="0">
            <a:noAutofit/>
          </a:bodyPr>
          <a:lstStyle>
            <a:lvl1pPr indent="-228600" lvl="0" marL="457200" algn="l">
              <a:lnSpc>
                <a:spcPct val="133333"/>
              </a:lnSpc>
              <a:spcBef>
                <a:spcPts val="0"/>
              </a:spcBef>
              <a:spcAft>
                <a:spcPts val="0"/>
              </a:spcAft>
              <a:buClr>
                <a:schemeClr val="accent3"/>
              </a:buClr>
              <a:buSzPts val="1800"/>
              <a:buNone/>
              <a:defRPr/>
            </a:lvl1pPr>
            <a:lvl2pPr indent="-228600" lvl="1" marL="914400" algn="l">
              <a:lnSpc>
                <a:spcPct val="113333"/>
              </a:lnSpc>
              <a:spcBef>
                <a:spcPts val="900"/>
              </a:spcBef>
              <a:spcAft>
                <a:spcPts val="0"/>
              </a:spcAft>
              <a:buSzPts val="1260"/>
              <a:buNone/>
              <a:defRPr/>
            </a:lvl2pPr>
            <a:lvl3pPr indent="-228600" lvl="2" marL="1371600" algn="l">
              <a:lnSpc>
                <a:spcPct val="88888"/>
              </a:lnSpc>
              <a:spcBef>
                <a:spcPts val="500"/>
              </a:spcBef>
              <a:spcAft>
                <a:spcPts val="0"/>
              </a:spcAft>
              <a:buClr>
                <a:schemeClr val="dk2"/>
              </a:buClr>
              <a:buSzPts val="1260"/>
              <a:buNone/>
              <a:defRPr/>
            </a:lvl3pPr>
            <a:lvl4pPr indent="-342900" lvl="3" marL="1828800" algn="l">
              <a:lnSpc>
                <a:spcPct val="88888"/>
              </a:lnSpc>
              <a:spcBef>
                <a:spcPts val="500"/>
              </a:spcBef>
              <a:spcAft>
                <a:spcPts val="0"/>
              </a:spcAft>
              <a:buSzPts val="1800"/>
              <a:buChar char="∙"/>
              <a:defRPr/>
            </a:lvl4pPr>
            <a:lvl5pPr indent="-342900" lvl="4" marL="2286000" algn="l">
              <a:lnSpc>
                <a:spcPct val="88888"/>
              </a:lnSpc>
              <a:spcBef>
                <a:spcPts val="500"/>
              </a:spcBef>
              <a:spcAft>
                <a:spcPts val="0"/>
              </a:spcAft>
              <a:buSzPts val="1800"/>
              <a:buChar char="○"/>
              <a:defRPr/>
            </a:lvl5pPr>
            <a:lvl6pPr indent="-342900" lvl="5" marL="2743200" algn="l">
              <a:lnSpc>
                <a:spcPct val="88888"/>
              </a:lnSpc>
              <a:spcBef>
                <a:spcPts val="500"/>
              </a:spcBef>
              <a:spcAft>
                <a:spcPts val="0"/>
              </a:spcAft>
              <a:buSzPts val="1800"/>
              <a:buChar char="○"/>
              <a:defRPr/>
            </a:lvl6pPr>
            <a:lvl7pPr indent="-342900" lvl="6" marL="3200400" algn="l">
              <a:lnSpc>
                <a:spcPct val="88888"/>
              </a:lnSpc>
              <a:spcBef>
                <a:spcPts val="500"/>
              </a:spcBef>
              <a:spcAft>
                <a:spcPts val="0"/>
              </a:spcAft>
              <a:buSzPts val="1800"/>
              <a:buChar char="○"/>
              <a:defRPr/>
            </a:lvl7pPr>
            <a:lvl8pPr indent="-342900" lvl="7" marL="3657600" algn="l">
              <a:lnSpc>
                <a:spcPct val="88888"/>
              </a:lnSpc>
              <a:spcBef>
                <a:spcPts val="500"/>
              </a:spcBef>
              <a:spcAft>
                <a:spcPts val="0"/>
              </a:spcAft>
              <a:buSzPts val="1800"/>
              <a:buChar char="○"/>
              <a:defRPr/>
            </a:lvl8pPr>
            <a:lvl9pPr indent="-342900" lvl="8" marL="4114800" algn="l">
              <a:lnSpc>
                <a:spcPct val="88888"/>
              </a:lnSpc>
              <a:spcBef>
                <a:spcPts val="500"/>
              </a:spcBef>
              <a:spcAft>
                <a:spcPts val="500"/>
              </a:spcAft>
              <a:buSzPts val="1800"/>
              <a:buChar char="○"/>
              <a:defRPr/>
            </a:lvl9pPr>
          </a:lstStyle>
          <a:p/>
        </p:txBody>
      </p:sp>
      <p:sp>
        <p:nvSpPr>
          <p:cNvPr id="198" name="Google Shape;198;p32"/>
          <p:cNvSpPr/>
          <p:nvPr>
            <p:ph idx="2" type="media"/>
          </p:nvPr>
        </p:nvSpPr>
        <p:spPr>
          <a:xfrm>
            <a:off x="2205318" y="1582910"/>
            <a:ext cx="4856310" cy="2779539"/>
          </a:xfrm>
          <a:prstGeom prst="rect">
            <a:avLst/>
          </a:prstGeom>
          <a:noFill/>
          <a:ln>
            <a:noFill/>
          </a:ln>
        </p:spPr>
        <p:txBody>
          <a:bodyPr anchorCtr="0" anchor="ctr" bIns="0" lIns="0" spcFirstLastPara="1" rIns="0" wrap="square" tIns="0">
            <a:noAutofit/>
          </a:bodyPr>
          <a:lstStyle>
            <a:lvl1pPr lvl="0" marR="0" rtl="0" algn="ctr">
              <a:lnSpc>
                <a:spcPct val="150000"/>
              </a:lnSpc>
              <a:spcBef>
                <a:spcPts val="0"/>
              </a:spcBef>
              <a:spcAft>
                <a:spcPts val="0"/>
              </a:spcAft>
              <a:buClr>
                <a:schemeClr val="dk2"/>
              </a:buClr>
              <a:buSzPts val="1600"/>
              <a:buFont typeface="Arial"/>
              <a:buNone/>
              <a:defRPr b="0" i="0" sz="1600" u="none" cap="none" strike="noStrike">
                <a:solidFill>
                  <a:schemeClr val="dk2"/>
                </a:solidFill>
                <a:latin typeface="Ubuntu"/>
                <a:ea typeface="Ubuntu"/>
                <a:cs typeface="Ubuntu"/>
                <a:sym typeface="Ubuntu"/>
              </a:defRPr>
            </a:lvl1pPr>
            <a:lvl2pPr lvl="1" marR="0" rtl="0" algn="l">
              <a:lnSpc>
                <a:spcPct val="120000"/>
              </a:lnSpc>
              <a:spcBef>
                <a:spcPts val="900"/>
              </a:spcBef>
              <a:spcAft>
                <a:spcPts val="0"/>
              </a:spcAft>
              <a:buClr>
                <a:schemeClr val="accent1"/>
              </a:buClr>
              <a:buSzPts val="1190"/>
              <a:buFont typeface="Arial"/>
              <a:buNone/>
              <a:defRPr b="1" i="0" sz="1700" u="none" cap="none" strike="noStrike">
                <a:solidFill>
                  <a:schemeClr val="dk2"/>
                </a:solidFill>
                <a:latin typeface="Ubuntu"/>
                <a:ea typeface="Ubuntu"/>
                <a:cs typeface="Ubuntu"/>
                <a:sym typeface="Ubuntu"/>
              </a:defRPr>
            </a:lvl2pPr>
            <a:lvl3pPr lvl="2" marR="0" rtl="0" algn="l">
              <a:lnSpc>
                <a:spcPct val="114285"/>
              </a:lnSpc>
              <a:spcBef>
                <a:spcPts val="500"/>
              </a:spcBef>
              <a:spcAft>
                <a:spcPts val="0"/>
              </a:spcAft>
              <a:buClr>
                <a:schemeClr val="dk2"/>
              </a:buClr>
              <a:buSzPts val="980"/>
              <a:buFont typeface="Arial"/>
              <a:buNone/>
              <a:defRPr b="0" i="0" sz="1400" u="none" cap="none" strike="noStrike">
                <a:solidFill>
                  <a:schemeClr val="dk2"/>
                </a:solidFill>
                <a:latin typeface="Ubuntu"/>
                <a:ea typeface="Ubuntu"/>
                <a:cs typeface="Ubuntu"/>
                <a:sym typeface="Ubuntu"/>
              </a:defRPr>
            </a:lvl3pPr>
            <a:lvl4pPr lvl="3" marR="0" rtl="0" algn="l">
              <a:lnSpc>
                <a:spcPct val="114285"/>
              </a:lnSpc>
              <a:spcBef>
                <a:spcPts val="500"/>
              </a:spcBef>
              <a:spcAft>
                <a:spcPts val="0"/>
              </a:spcAft>
              <a:buClr>
                <a:schemeClr val="accent3"/>
              </a:buClr>
              <a:buSzPts val="1400"/>
              <a:buFont typeface="Noto Sans Symbols"/>
              <a:buChar char="∙"/>
              <a:defRPr b="0" i="0" sz="1400" u="none" cap="none" strike="noStrike">
                <a:solidFill>
                  <a:schemeClr val="dk2"/>
                </a:solidFill>
                <a:latin typeface="Ubuntu"/>
                <a:ea typeface="Ubuntu"/>
                <a:cs typeface="Ubuntu"/>
                <a:sym typeface="Ubuntu"/>
              </a:defRPr>
            </a:lvl4pPr>
            <a:lvl5pPr lvl="4" marR="0" rtl="0" algn="l">
              <a:lnSpc>
                <a:spcPct val="114285"/>
              </a:lnSpc>
              <a:spcBef>
                <a:spcPts val="500"/>
              </a:spcBef>
              <a:spcAft>
                <a:spcPts val="0"/>
              </a:spcAft>
              <a:buClr>
                <a:schemeClr val="accent3"/>
              </a:buClr>
              <a:buSzPts val="1400"/>
              <a:buFont typeface="Arial"/>
              <a:buChar char="○"/>
              <a:defRPr b="0" i="0" sz="1400" u="none" cap="none" strike="noStrike">
                <a:solidFill>
                  <a:schemeClr val="dk2"/>
                </a:solidFill>
                <a:latin typeface="Ubuntu"/>
                <a:ea typeface="Ubuntu"/>
                <a:cs typeface="Ubuntu"/>
                <a:sym typeface="Ubuntu"/>
              </a:defRPr>
            </a:lvl5pPr>
            <a:lvl6pPr lvl="5" marR="0" rtl="0" algn="l">
              <a:lnSpc>
                <a:spcPct val="114285"/>
              </a:lnSpc>
              <a:spcBef>
                <a:spcPts val="500"/>
              </a:spcBef>
              <a:spcAft>
                <a:spcPts val="0"/>
              </a:spcAft>
              <a:buClr>
                <a:schemeClr val="accent3"/>
              </a:buClr>
              <a:buSzPts val="1400"/>
              <a:buFont typeface="Arial"/>
              <a:buChar char="○"/>
              <a:defRPr b="0" i="0" sz="1400" u="none" cap="none" strike="noStrike">
                <a:solidFill>
                  <a:schemeClr val="dk2"/>
                </a:solidFill>
                <a:latin typeface="Ubuntu"/>
                <a:ea typeface="Ubuntu"/>
                <a:cs typeface="Ubuntu"/>
                <a:sym typeface="Ubuntu"/>
              </a:defRPr>
            </a:lvl6pPr>
            <a:lvl7pPr lvl="6" marR="0" rtl="0" algn="l">
              <a:lnSpc>
                <a:spcPct val="114285"/>
              </a:lnSpc>
              <a:spcBef>
                <a:spcPts val="500"/>
              </a:spcBef>
              <a:spcAft>
                <a:spcPts val="0"/>
              </a:spcAft>
              <a:buClr>
                <a:schemeClr val="accent3"/>
              </a:buClr>
              <a:buSzPts val="1400"/>
              <a:buFont typeface="Arial"/>
              <a:buChar char="○"/>
              <a:defRPr b="0" i="0" sz="1400" u="none" cap="none" strike="noStrike">
                <a:solidFill>
                  <a:schemeClr val="dk2"/>
                </a:solidFill>
                <a:latin typeface="Ubuntu"/>
                <a:ea typeface="Ubuntu"/>
                <a:cs typeface="Ubuntu"/>
                <a:sym typeface="Ubuntu"/>
              </a:defRPr>
            </a:lvl7pPr>
            <a:lvl8pPr lvl="7" marR="0" rtl="0" algn="l">
              <a:lnSpc>
                <a:spcPct val="114285"/>
              </a:lnSpc>
              <a:spcBef>
                <a:spcPts val="500"/>
              </a:spcBef>
              <a:spcAft>
                <a:spcPts val="0"/>
              </a:spcAft>
              <a:buClr>
                <a:schemeClr val="accent3"/>
              </a:buClr>
              <a:buSzPts val="1400"/>
              <a:buFont typeface="Arial"/>
              <a:buChar char="○"/>
              <a:defRPr b="0" i="0" sz="1400" u="none" cap="none" strike="noStrike">
                <a:solidFill>
                  <a:schemeClr val="dk2"/>
                </a:solidFill>
                <a:latin typeface="Ubuntu"/>
                <a:ea typeface="Ubuntu"/>
                <a:cs typeface="Ubuntu"/>
                <a:sym typeface="Ubuntu"/>
              </a:defRPr>
            </a:lvl8pPr>
            <a:lvl9pPr lvl="8" marR="0" rtl="0" algn="l">
              <a:lnSpc>
                <a:spcPct val="114285"/>
              </a:lnSpc>
              <a:spcBef>
                <a:spcPts val="500"/>
              </a:spcBef>
              <a:spcAft>
                <a:spcPts val="500"/>
              </a:spcAft>
              <a:buClr>
                <a:schemeClr val="accent3"/>
              </a:buClr>
              <a:buSzPts val="1400"/>
              <a:buFont typeface="Arial"/>
              <a:buChar char="○"/>
              <a:defRPr b="0" i="0" sz="1400" u="none" cap="none" strike="noStrike">
                <a:solidFill>
                  <a:schemeClr val="dk2"/>
                </a:solidFill>
                <a:latin typeface="Ubuntu"/>
                <a:ea typeface="Ubuntu"/>
                <a:cs typeface="Ubuntu"/>
                <a:sym typeface="Ubuntu"/>
              </a:defRPr>
            </a:lvl9pPr>
          </a:lstStyle>
          <a:p/>
        </p:txBody>
      </p:sp>
      <p:sp>
        <p:nvSpPr>
          <p:cNvPr id="199" name="Google Shape;199;p32"/>
          <p:cNvSpPr txBox="1"/>
          <p:nvPr>
            <p:ph idx="11" type="ftr"/>
          </p:nvPr>
        </p:nvSpPr>
        <p:spPr>
          <a:xfrm>
            <a:off x="1144800" y="4564800"/>
            <a:ext cx="5004000" cy="16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0" name="Google Shape;200;p32"/>
          <p:cNvSpPr txBox="1"/>
          <p:nvPr>
            <p:ph idx="12" type="sldNum"/>
          </p:nvPr>
        </p:nvSpPr>
        <p:spPr>
          <a:xfrm>
            <a:off x="8701495" y="4565985"/>
            <a:ext cx="326793" cy="16205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and Two circled images">
  <p:cSld name="Two Content and Two circled images">
    <p:spTree>
      <p:nvGrpSpPr>
        <p:cNvPr id="201" name="Shape 201"/>
        <p:cNvGrpSpPr/>
        <p:nvPr/>
      </p:nvGrpSpPr>
      <p:grpSpPr>
        <a:xfrm>
          <a:off x="0" y="0"/>
          <a:ext cx="0" cy="0"/>
          <a:chOff x="0" y="0"/>
          <a:chExt cx="0" cy="0"/>
        </a:xfrm>
      </p:grpSpPr>
      <p:sp>
        <p:nvSpPr>
          <p:cNvPr id="202" name="Google Shape;202;p33"/>
          <p:cNvSpPr txBox="1"/>
          <p:nvPr>
            <p:ph type="title"/>
          </p:nvPr>
        </p:nvSpPr>
        <p:spPr>
          <a:xfrm>
            <a:off x="439200" y="373563"/>
            <a:ext cx="8280000" cy="668811"/>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3" name="Google Shape;203;p33"/>
          <p:cNvSpPr/>
          <p:nvPr>
            <p:ph idx="2" type="pic"/>
          </p:nvPr>
        </p:nvSpPr>
        <p:spPr>
          <a:xfrm>
            <a:off x="1426722" y="1169151"/>
            <a:ext cx="1466551" cy="1465200"/>
          </a:xfrm>
          <a:prstGeom prst="flowChartConnector">
            <a:avLst/>
          </a:prstGeom>
          <a:noFill/>
          <a:ln>
            <a:noFill/>
          </a:ln>
        </p:spPr>
      </p:sp>
      <p:sp>
        <p:nvSpPr>
          <p:cNvPr id="204" name="Google Shape;204;p33"/>
          <p:cNvSpPr/>
          <p:nvPr>
            <p:ph idx="3" type="pic"/>
          </p:nvPr>
        </p:nvSpPr>
        <p:spPr>
          <a:xfrm>
            <a:off x="1426722" y="2832469"/>
            <a:ext cx="1466551" cy="1465200"/>
          </a:xfrm>
          <a:prstGeom prst="flowChartConnector">
            <a:avLst/>
          </a:prstGeom>
          <a:noFill/>
          <a:ln>
            <a:noFill/>
          </a:ln>
        </p:spPr>
      </p:sp>
      <p:sp>
        <p:nvSpPr>
          <p:cNvPr id="205" name="Google Shape;205;p33"/>
          <p:cNvSpPr txBox="1"/>
          <p:nvPr>
            <p:ph idx="1" type="body"/>
          </p:nvPr>
        </p:nvSpPr>
        <p:spPr>
          <a:xfrm>
            <a:off x="3185652" y="1357313"/>
            <a:ext cx="5515842" cy="1214437"/>
          </a:xfrm>
          <a:prstGeom prst="rect">
            <a:avLst/>
          </a:prstGeom>
          <a:noFill/>
          <a:ln>
            <a:noFill/>
          </a:ln>
        </p:spPr>
        <p:txBody>
          <a:bodyPr anchorCtr="0" anchor="t" bIns="0" lIns="0" spcFirstLastPara="1" rIns="0" wrap="square" tIns="0">
            <a:noAutofit/>
          </a:bodyPr>
          <a:lstStyle>
            <a:lvl1pPr indent="-228600" lvl="0" marL="457200" algn="l">
              <a:lnSpc>
                <a:spcPct val="133333"/>
              </a:lnSpc>
              <a:spcBef>
                <a:spcPts val="0"/>
              </a:spcBef>
              <a:spcAft>
                <a:spcPts val="0"/>
              </a:spcAft>
              <a:buClr>
                <a:schemeClr val="accent3"/>
              </a:buClr>
              <a:buSzPts val="1800"/>
              <a:buNone/>
              <a:defRPr/>
            </a:lvl1pPr>
            <a:lvl2pPr indent="-228600" lvl="1" marL="914400" algn="l">
              <a:lnSpc>
                <a:spcPct val="113333"/>
              </a:lnSpc>
              <a:spcBef>
                <a:spcPts val="900"/>
              </a:spcBef>
              <a:spcAft>
                <a:spcPts val="0"/>
              </a:spcAft>
              <a:buSzPts val="1260"/>
              <a:buNone/>
              <a:defRPr/>
            </a:lvl2pPr>
            <a:lvl3pPr indent="-228600" lvl="2" marL="1371600" algn="l">
              <a:lnSpc>
                <a:spcPct val="88888"/>
              </a:lnSpc>
              <a:spcBef>
                <a:spcPts val="500"/>
              </a:spcBef>
              <a:spcAft>
                <a:spcPts val="0"/>
              </a:spcAft>
              <a:buClr>
                <a:schemeClr val="dk2"/>
              </a:buClr>
              <a:buSzPts val="1260"/>
              <a:buNone/>
              <a:defRPr/>
            </a:lvl3pPr>
            <a:lvl4pPr indent="-342900" lvl="3" marL="1828800" algn="l">
              <a:lnSpc>
                <a:spcPct val="88888"/>
              </a:lnSpc>
              <a:spcBef>
                <a:spcPts val="500"/>
              </a:spcBef>
              <a:spcAft>
                <a:spcPts val="0"/>
              </a:spcAft>
              <a:buSzPts val="1800"/>
              <a:buChar char="∙"/>
              <a:defRPr/>
            </a:lvl4pPr>
            <a:lvl5pPr indent="-342900" lvl="4" marL="2286000" algn="l">
              <a:lnSpc>
                <a:spcPct val="88888"/>
              </a:lnSpc>
              <a:spcBef>
                <a:spcPts val="500"/>
              </a:spcBef>
              <a:spcAft>
                <a:spcPts val="0"/>
              </a:spcAft>
              <a:buSzPts val="1800"/>
              <a:buChar char="○"/>
              <a:defRPr/>
            </a:lvl5pPr>
            <a:lvl6pPr indent="-342900" lvl="5" marL="2743200" algn="l">
              <a:lnSpc>
                <a:spcPct val="88888"/>
              </a:lnSpc>
              <a:spcBef>
                <a:spcPts val="500"/>
              </a:spcBef>
              <a:spcAft>
                <a:spcPts val="0"/>
              </a:spcAft>
              <a:buSzPts val="1800"/>
              <a:buChar char="○"/>
              <a:defRPr/>
            </a:lvl6pPr>
            <a:lvl7pPr indent="-342900" lvl="6" marL="3200400" algn="l">
              <a:lnSpc>
                <a:spcPct val="88888"/>
              </a:lnSpc>
              <a:spcBef>
                <a:spcPts val="500"/>
              </a:spcBef>
              <a:spcAft>
                <a:spcPts val="0"/>
              </a:spcAft>
              <a:buSzPts val="1800"/>
              <a:buChar char="○"/>
              <a:defRPr/>
            </a:lvl7pPr>
            <a:lvl8pPr indent="-342900" lvl="7" marL="3657600" algn="l">
              <a:lnSpc>
                <a:spcPct val="88888"/>
              </a:lnSpc>
              <a:spcBef>
                <a:spcPts val="500"/>
              </a:spcBef>
              <a:spcAft>
                <a:spcPts val="0"/>
              </a:spcAft>
              <a:buSzPts val="1800"/>
              <a:buChar char="○"/>
              <a:defRPr/>
            </a:lvl8pPr>
            <a:lvl9pPr indent="-342900" lvl="8" marL="4114800" algn="l">
              <a:lnSpc>
                <a:spcPct val="88888"/>
              </a:lnSpc>
              <a:spcBef>
                <a:spcPts val="500"/>
              </a:spcBef>
              <a:spcAft>
                <a:spcPts val="500"/>
              </a:spcAft>
              <a:buSzPts val="1800"/>
              <a:buChar char="○"/>
              <a:defRPr/>
            </a:lvl9pPr>
          </a:lstStyle>
          <a:p/>
        </p:txBody>
      </p:sp>
      <p:sp>
        <p:nvSpPr>
          <p:cNvPr id="206" name="Google Shape;206;p33"/>
          <p:cNvSpPr txBox="1"/>
          <p:nvPr>
            <p:ph idx="4" type="body"/>
          </p:nvPr>
        </p:nvSpPr>
        <p:spPr>
          <a:xfrm>
            <a:off x="3186000" y="3083232"/>
            <a:ext cx="5515842" cy="1214437"/>
          </a:xfrm>
          <a:prstGeom prst="rect">
            <a:avLst/>
          </a:prstGeom>
          <a:noFill/>
          <a:ln>
            <a:noFill/>
          </a:ln>
        </p:spPr>
        <p:txBody>
          <a:bodyPr anchorCtr="0" anchor="t" bIns="0" lIns="0" spcFirstLastPara="1" rIns="0" wrap="square" tIns="0">
            <a:noAutofit/>
          </a:bodyPr>
          <a:lstStyle>
            <a:lvl1pPr indent="-228600" lvl="0" marL="457200" algn="l">
              <a:lnSpc>
                <a:spcPct val="133333"/>
              </a:lnSpc>
              <a:spcBef>
                <a:spcPts val="0"/>
              </a:spcBef>
              <a:spcAft>
                <a:spcPts val="0"/>
              </a:spcAft>
              <a:buClr>
                <a:schemeClr val="accent3"/>
              </a:buClr>
              <a:buSzPts val="1800"/>
              <a:buNone/>
              <a:defRPr/>
            </a:lvl1pPr>
            <a:lvl2pPr indent="-228600" lvl="1" marL="914400" algn="l">
              <a:lnSpc>
                <a:spcPct val="113333"/>
              </a:lnSpc>
              <a:spcBef>
                <a:spcPts val="900"/>
              </a:spcBef>
              <a:spcAft>
                <a:spcPts val="0"/>
              </a:spcAft>
              <a:buSzPts val="1260"/>
              <a:buNone/>
              <a:defRPr/>
            </a:lvl2pPr>
            <a:lvl3pPr indent="-228600" lvl="2" marL="1371600" algn="l">
              <a:lnSpc>
                <a:spcPct val="88888"/>
              </a:lnSpc>
              <a:spcBef>
                <a:spcPts val="500"/>
              </a:spcBef>
              <a:spcAft>
                <a:spcPts val="0"/>
              </a:spcAft>
              <a:buClr>
                <a:schemeClr val="dk2"/>
              </a:buClr>
              <a:buSzPts val="1260"/>
              <a:buNone/>
              <a:defRPr/>
            </a:lvl3pPr>
            <a:lvl4pPr indent="-342900" lvl="3" marL="1828800" algn="l">
              <a:lnSpc>
                <a:spcPct val="88888"/>
              </a:lnSpc>
              <a:spcBef>
                <a:spcPts val="500"/>
              </a:spcBef>
              <a:spcAft>
                <a:spcPts val="0"/>
              </a:spcAft>
              <a:buSzPts val="1800"/>
              <a:buChar char="∙"/>
              <a:defRPr/>
            </a:lvl4pPr>
            <a:lvl5pPr indent="-342900" lvl="4" marL="2286000" algn="l">
              <a:lnSpc>
                <a:spcPct val="88888"/>
              </a:lnSpc>
              <a:spcBef>
                <a:spcPts val="500"/>
              </a:spcBef>
              <a:spcAft>
                <a:spcPts val="0"/>
              </a:spcAft>
              <a:buSzPts val="1800"/>
              <a:buChar char="○"/>
              <a:defRPr/>
            </a:lvl5pPr>
            <a:lvl6pPr indent="-342900" lvl="5" marL="2743200" algn="l">
              <a:lnSpc>
                <a:spcPct val="88888"/>
              </a:lnSpc>
              <a:spcBef>
                <a:spcPts val="500"/>
              </a:spcBef>
              <a:spcAft>
                <a:spcPts val="0"/>
              </a:spcAft>
              <a:buSzPts val="1800"/>
              <a:buChar char="○"/>
              <a:defRPr/>
            </a:lvl6pPr>
            <a:lvl7pPr indent="-342900" lvl="6" marL="3200400" algn="l">
              <a:lnSpc>
                <a:spcPct val="88888"/>
              </a:lnSpc>
              <a:spcBef>
                <a:spcPts val="500"/>
              </a:spcBef>
              <a:spcAft>
                <a:spcPts val="0"/>
              </a:spcAft>
              <a:buSzPts val="1800"/>
              <a:buChar char="○"/>
              <a:defRPr/>
            </a:lvl7pPr>
            <a:lvl8pPr indent="-342900" lvl="7" marL="3657600" algn="l">
              <a:lnSpc>
                <a:spcPct val="88888"/>
              </a:lnSpc>
              <a:spcBef>
                <a:spcPts val="500"/>
              </a:spcBef>
              <a:spcAft>
                <a:spcPts val="0"/>
              </a:spcAft>
              <a:buSzPts val="1800"/>
              <a:buChar char="○"/>
              <a:defRPr/>
            </a:lvl8pPr>
            <a:lvl9pPr indent="-342900" lvl="8" marL="4114800" algn="l">
              <a:lnSpc>
                <a:spcPct val="88888"/>
              </a:lnSpc>
              <a:spcBef>
                <a:spcPts val="500"/>
              </a:spcBef>
              <a:spcAft>
                <a:spcPts val="500"/>
              </a:spcAft>
              <a:buSzPts val="1800"/>
              <a:buChar char="○"/>
              <a:defRPr/>
            </a:lvl9pPr>
          </a:lstStyle>
          <a:p/>
        </p:txBody>
      </p:sp>
      <p:cxnSp>
        <p:nvCxnSpPr>
          <p:cNvPr id="207" name="Google Shape;207;p33"/>
          <p:cNvCxnSpPr/>
          <p:nvPr/>
        </p:nvCxnSpPr>
        <p:spPr>
          <a:xfrm>
            <a:off x="3185652" y="2700946"/>
            <a:ext cx="4564625" cy="0"/>
          </a:xfrm>
          <a:prstGeom prst="straightConnector1">
            <a:avLst/>
          </a:prstGeom>
          <a:noFill/>
          <a:ln cap="flat" cmpd="sng" w="9525">
            <a:solidFill>
              <a:schemeClr val="accent4"/>
            </a:solidFill>
            <a:prstDash val="solid"/>
            <a:round/>
            <a:headEnd len="sm" w="sm" type="none"/>
            <a:tailEnd len="sm" w="sm" type="none"/>
          </a:ln>
        </p:spPr>
      </p:cxnSp>
      <p:sp>
        <p:nvSpPr>
          <p:cNvPr id="208" name="Google Shape;208;p33"/>
          <p:cNvSpPr txBox="1"/>
          <p:nvPr>
            <p:ph idx="11" type="ftr"/>
          </p:nvPr>
        </p:nvSpPr>
        <p:spPr>
          <a:xfrm>
            <a:off x="1144800" y="4564800"/>
            <a:ext cx="5004000" cy="16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9" name="Google Shape;209;p33"/>
          <p:cNvSpPr txBox="1"/>
          <p:nvPr>
            <p:ph idx="12" type="sldNum"/>
          </p:nvPr>
        </p:nvSpPr>
        <p:spPr>
          <a:xfrm>
            <a:off x="8701495" y="4565985"/>
            <a:ext cx="326793" cy="16205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and Two Images">
  <p:cSld name="Two Content and Two Images">
    <p:spTree>
      <p:nvGrpSpPr>
        <p:cNvPr id="210" name="Shape 210"/>
        <p:cNvGrpSpPr/>
        <p:nvPr/>
      </p:nvGrpSpPr>
      <p:grpSpPr>
        <a:xfrm>
          <a:off x="0" y="0"/>
          <a:ext cx="0" cy="0"/>
          <a:chOff x="0" y="0"/>
          <a:chExt cx="0" cy="0"/>
        </a:xfrm>
      </p:grpSpPr>
      <p:sp>
        <p:nvSpPr>
          <p:cNvPr id="211" name="Google Shape;211;p34"/>
          <p:cNvSpPr txBox="1"/>
          <p:nvPr>
            <p:ph type="title"/>
          </p:nvPr>
        </p:nvSpPr>
        <p:spPr>
          <a:xfrm>
            <a:off x="439200" y="373563"/>
            <a:ext cx="8280000" cy="668811"/>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2" name="Google Shape;212;p34"/>
          <p:cNvSpPr/>
          <p:nvPr>
            <p:ph idx="2" type="pic"/>
          </p:nvPr>
        </p:nvSpPr>
        <p:spPr>
          <a:xfrm>
            <a:off x="1426722" y="1169151"/>
            <a:ext cx="1404000" cy="1402599"/>
          </a:xfrm>
          <a:prstGeom prst="flowChartProcess">
            <a:avLst/>
          </a:prstGeom>
          <a:noFill/>
          <a:ln>
            <a:noFill/>
          </a:ln>
        </p:spPr>
      </p:sp>
      <p:sp>
        <p:nvSpPr>
          <p:cNvPr id="213" name="Google Shape;213;p34"/>
          <p:cNvSpPr/>
          <p:nvPr>
            <p:ph idx="3" type="pic"/>
          </p:nvPr>
        </p:nvSpPr>
        <p:spPr>
          <a:xfrm>
            <a:off x="1426722" y="2893669"/>
            <a:ext cx="1404000" cy="1404000"/>
          </a:xfrm>
          <a:prstGeom prst="flowChartProcess">
            <a:avLst/>
          </a:prstGeom>
          <a:noFill/>
          <a:ln>
            <a:noFill/>
          </a:ln>
        </p:spPr>
      </p:sp>
      <p:sp>
        <p:nvSpPr>
          <p:cNvPr id="214" name="Google Shape;214;p34"/>
          <p:cNvSpPr txBox="1"/>
          <p:nvPr>
            <p:ph idx="1" type="body"/>
          </p:nvPr>
        </p:nvSpPr>
        <p:spPr>
          <a:xfrm>
            <a:off x="3185652" y="1357313"/>
            <a:ext cx="5515842" cy="1214437"/>
          </a:xfrm>
          <a:prstGeom prst="rect">
            <a:avLst/>
          </a:prstGeom>
          <a:noFill/>
          <a:ln>
            <a:noFill/>
          </a:ln>
        </p:spPr>
        <p:txBody>
          <a:bodyPr anchorCtr="0" anchor="t" bIns="0" lIns="0" spcFirstLastPara="1" rIns="0" wrap="square" tIns="0">
            <a:noAutofit/>
          </a:bodyPr>
          <a:lstStyle>
            <a:lvl1pPr indent="-228600" lvl="0" marL="457200" algn="l">
              <a:lnSpc>
                <a:spcPct val="133333"/>
              </a:lnSpc>
              <a:spcBef>
                <a:spcPts val="0"/>
              </a:spcBef>
              <a:spcAft>
                <a:spcPts val="0"/>
              </a:spcAft>
              <a:buClr>
                <a:schemeClr val="accent3"/>
              </a:buClr>
              <a:buSzPts val="1800"/>
              <a:buNone/>
              <a:defRPr/>
            </a:lvl1pPr>
            <a:lvl2pPr indent="-228600" lvl="1" marL="914400" algn="l">
              <a:lnSpc>
                <a:spcPct val="113333"/>
              </a:lnSpc>
              <a:spcBef>
                <a:spcPts val="900"/>
              </a:spcBef>
              <a:spcAft>
                <a:spcPts val="0"/>
              </a:spcAft>
              <a:buSzPts val="1260"/>
              <a:buNone/>
              <a:defRPr/>
            </a:lvl2pPr>
            <a:lvl3pPr indent="-228600" lvl="2" marL="1371600" algn="l">
              <a:lnSpc>
                <a:spcPct val="88888"/>
              </a:lnSpc>
              <a:spcBef>
                <a:spcPts val="500"/>
              </a:spcBef>
              <a:spcAft>
                <a:spcPts val="0"/>
              </a:spcAft>
              <a:buClr>
                <a:schemeClr val="dk2"/>
              </a:buClr>
              <a:buSzPts val="1260"/>
              <a:buNone/>
              <a:defRPr/>
            </a:lvl3pPr>
            <a:lvl4pPr indent="-342900" lvl="3" marL="1828800" algn="l">
              <a:lnSpc>
                <a:spcPct val="88888"/>
              </a:lnSpc>
              <a:spcBef>
                <a:spcPts val="500"/>
              </a:spcBef>
              <a:spcAft>
                <a:spcPts val="0"/>
              </a:spcAft>
              <a:buSzPts val="1800"/>
              <a:buChar char="∙"/>
              <a:defRPr/>
            </a:lvl4pPr>
            <a:lvl5pPr indent="-342900" lvl="4" marL="2286000" algn="l">
              <a:lnSpc>
                <a:spcPct val="88888"/>
              </a:lnSpc>
              <a:spcBef>
                <a:spcPts val="500"/>
              </a:spcBef>
              <a:spcAft>
                <a:spcPts val="0"/>
              </a:spcAft>
              <a:buSzPts val="1800"/>
              <a:buChar char="○"/>
              <a:defRPr/>
            </a:lvl5pPr>
            <a:lvl6pPr indent="-342900" lvl="5" marL="2743200" algn="l">
              <a:lnSpc>
                <a:spcPct val="88888"/>
              </a:lnSpc>
              <a:spcBef>
                <a:spcPts val="500"/>
              </a:spcBef>
              <a:spcAft>
                <a:spcPts val="0"/>
              </a:spcAft>
              <a:buSzPts val="1800"/>
              <a:buChar char="○"/>
              <a:defRPr/>
            </a:lvl6pPr>
            <a:lvl7pPr indent="-342900" lvl="6" marL="3200400" algn="l">
              <a:lnSpc>
                <a:spcPct val="88888"/>
              </a:lnSpc>
              <a:spcBef>
                <a:spcPts val="500"/>
              </a:spcBef>
              <a:spcAft>
                <a:spcPts val="0"/>
              </a:spcAft>
              <a:buSzPts val="1800"/>
              <a:buChar char="○"/>
              <a:defRPr/>
            </a:lvl7pPr>
            <a:lvl8pPr indent="-342900" lvl="7" marL="3657600" algn="l">
              <a:lnSpc>
                <a:spcPct val="88888"/>
              </a:lnSpc>
              <a:spcBef>
                <a:spcPts val="500"/>
              </a:spcBef>
              <a:spcAft>
                <a:spcPts val="0"/>
              </a:spcAft>
              <a:buSzPts val="1800"/>
              <a:buChar char="○"/>
              <a:defRPr/>
            </a:lvl8pPr>
            <a:lvl9pPr indent="-342900" lvl="8" marL="4114800" algn="l">
              <a:lnSpc>
                <a:spcPct val="88888"/>
              </a:lnSpc>
              <a:spcBef>
                <a:spcPts val="500"/>
              </a:spcBef>
              <a:spcAft>
                <a:spcPts val="500"/>
              </a:spcAft>
              <a:buSzPts val="1800"/>
              <a:buChar char="○"/>
              <a:defRPr/>
            </a:lvl9pPr>
          </a:lstStyle>
          <a:p/>
        </p:txBody>
      </p:sp>
      <p:sp>
        <p:nvSpPr>
          <p:cNvPr id="215" name="Google Shape;215;p34"/>
          <p:cNvSpPr txBox="1"/>
          <p:nvPr>
            <p:ph idx="4" type="body"/>
          </p:nvPr>
        </p:nvSpPr>
        <p:spPr>
          <a:xfrm>
            <a:off x="3186000" y="3083232"/>
            <a:ext cx="5515842" cy="1214437"/>
          </a:xfrm>
          <a:prstGeom prst="rect">
            <a:avLst/>
          </a:prstGeom>
          <a:noFill/>
          <a:ln>
            <a:noFill/>
          </a:ln>
        </p:spPr>
        <p:txBody>
          <a:bodyPr anchorCtr="0" anchor="t" bIns="0" lIns="0" spcFirstLastPara="1" rIns="0" wrap="square" tIns="0">
            <a:noAutofit/>
          </a:bodyPr>
          <a:lstStyle>
            <a:lvl1pPr indent="-228600" lvl="0" marL="457200" algn="l">
              <a:lnSpc>
                <a:spcPct val="133333"/>
              </a:lnSpc>
              <a:spcBef>
                <a:spcPts val="0"/>
              </a:spcBef>
              <a:spcAft>
                <a:spcPts val="0"/>
              </a:spcAft>
              <a:buClr>
                <a:schemeClr val="accent3"/>
              </a:buClr>
              <a:buSzPts val="1800"/>
              <a:buNone/>
              <a:defRPr/>
            </a:lvl1pPr>
            <a:lvl2pPr indent="-228600" lvl="1" marL="914400" algn="l">
              <a:lnSpc>
                <a:spcPct val="113333"/>
              </a:lnSpc>
              <a:spcBef>
                <a:spcPts val="900"/>
              </a:spcBef>
              <a:spcAft>
                <a:spcPts val="0"/>
              </a:spcAft>
              <a:buSzPts val="1260"/>
              <a:buNone/>
              <a:defRPr/>
            </a:lvl2pPr>
            <a:lvl3pPr indent="-228600" lvl="2" marL="1371600" algn="l">
              <a:lnSpc>
                <a:spcPct val="88888"/>
              </a:lnSpc>
              <a:spcBef>
                <a:spcPts val="500"/>
              </a:spcBef>
              <a:spcAft>
                <a:spcPts val="0"/>
              </a:spcAft>
              <a:buClr>
                <a:schemeClr val="dk2"/>
              </a:buClr>
              <a:buSzPts val="1260"/>
              <a:buNone/>
              <a:defRPr/>
            </a:lvl3pPr>
            <a:lvl4pPr indent="-342900" lvl="3" marL="1828800" algn="l">
              <a:lnSpc>
                <a:spcPct val="88888"/>
              </a:lnSpc>
              <a:spcBef>
                <a:spcPts val="500"/>
              </a:spcBef>
              <a:spcAft>
                <a:spcPts val="0"/>
              </a:spcAft>
              <a:buSzPts val="1800"/>
              <a:buChar char="∙"/>
              <a:defRPr/>
            </a:lvl4pPr>
            <a:lvl5pPr indent="-342900" lvl="4" marL="2286000" algn="l">
              <a:lnSpc>
                <a:spcPct val="88888"/>
              </a:lnSpc>
              <a:spcBef>
                <a:spcPts val="500"/>
              </a:spcBef>
              <a:spcAft>
                <a:spcPts val="0"/>
              </a:spcAft>
              <a:buSzPts val="1800"/>
              <a:buChar char="○"/>
              <a:defRPr/>
            </a:lvl5pPr>
            <a:lvl6pPr indent="-342900" lvl="5" marL="2743200" algn="l">
              <a:lnSpc>
                <a:spcPct val="88888"/>
              </a:lnSpc>
              <a:spcBef>
                <a:spcPts val="500"/>
              </a:spcBef>
              <a:spcAft>
                <a:spcPts val="0"/>
              </a:spcAft>
              <a:buSzPts val="1800"/>
              <a:buChar char="○"/>
              <a:defRPr/>
            </a:lvl6pPr>
            <a:lvl7pPr indent="-342900" lvl="6" marL="3200400" algn="l">
              <a:lnSpc>
                <a:spcPct val="88888"/>
              </a:lnSpc>
              <a:spcBef>
                <a:spcPts val="500"/>
              </a:spcBef>
              <a:spcAft>
                <a:spcPts val="0"/>
              </a:spcAft>
              <a:buSzPts val="1800"/>
              <a:buChar char="○"/>
              <a:defRPr/>
            </a:lvl7pPr>
            <a:lvl8pPr indent="-342900" lvl="7" marL="3657600" algn="l">
              <a:lnSpc>
                <a:spcPct val="88888"/>
              </a:lnSpc>
              <a:spcBef>
                <a:spcPts val="500"/>
              </a:spcBef>
              <a:spcAft>
                <a:spcPts val="0"/>
              </a:spcAft>
              <a:buSzPts val="1800"/>
              <a:buChar char="○"/>
              <a:defRPr/>
            </a:lvl8pPr>
            <a:lvl9pPr indent="-342900" lvl="8" marL="4114800" algn="l">
              <a:lnSpc>
                <a:spcPct val="88888"/>
              </a:lnSpc>
              <a:spcBef>
                <a:spcPts val="500"/>
              </a:spcBef>
              <a:spcAft>
                <a:spcPts val="500"/>
              </a:spcAft>
              <a:buSzPts val="1800"/>
              <a:buChar char="○"/>
              <a:defRPr/>
            </a:lvl9pPr>
          </a:lstStyle>
          <a:p/>
        </p:txBody>
      </p:sp>
      <p:cxnSp>
        <p:nvCxnSpPr>
          <p:cNvPr id="216" name="Google Shape;216;p34"/>
          <p:cNvCxnSpPr/>
          <p:nvPr/>
        </p:nvCxnSpPr>
        <p:spPr>
          <a:xfrm>
            <a:off x="3185652" y="2700946"/>
            <a:ext cx="4564625" cy="0"/>
          </a:xfrm>
          <a:prstGeom prst="straightConnector1">
            <a:avLst/>
          </a:prstGeom>
          <a:noFill/>
          <a:ln cap="flat" cmpd="sng" w="9525">
            <a:solidFill>
              <a:schemeClr val="accent4"/>
            </a:solidFill>
            <a:prstDash val="solid"/>
            <a:round/>
            <a:headEnd len="sm" w="sm" type="none"/>
            <a:tailEnd len="sm" w="sm" type="none"/>
          </a:ln>
        </p:spPr>
      </p:cxnSp>
      <p:sp>
        <p:nvSpPr>
          <p:cNvPr id="217" name="Google Shape;217;p34"/>
          <p:cNvSpPr txBox="1"/>
          <p:nvPr>
            <p:ph idx="11" type="ftr"/>
          </p:nvPr>
        </p:nvSpPr>
        <p:spPr>
          <a:xfrm>
            <a:off x="1144800" y="4564800"/>
            <a:ext cx="5004000" cy="16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8" name="Google Shape;218;p34"/>
          <p:cNvSpPr txBox="1"/>
          <p:nvPr>
            <p:ph idx="12" type="sldNum"/>
          </p:nvPr>
        </p:nvSpPr>
        <p:spPr>
          <a:xfrm>
            <a:off x="8701495" y="4565985"/>
            <a:ext cx="326793" cy="16205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st Page" showMasterSp="0">
  <p:cSld name="Last Page">
    <p:bg>
      <p:bgPr>
        <a:solidFill>
          <a:schemeClr val="accent3"/>
        </a:solidFill>
      </p:bgPr>
    </p:bg>
    <p:spTree>
      <p:nvGrpSpPr>
        <p:cNvPr id="219" name="Shape 219"/>
        <p:cNvGrpSpPr/>
        <p:nvPr/>
      </p:nvGrpSpPr>
      <p:grpSpPr>
        <a:xfrm>
          <a:off x="0" y="0"/>
          <a:ext cx="0" cy="0"/>
          <a:chOff x="0" y="0"/>
          <a:chExt cx="0" cy="0"/>
        </a:xfrm>
      </p:grpSpPr>
      <p:sp>
        <p:nvSpPr>
          <p:cNvPr id="220" name="Google Shape;220;p35"/>
          <p:cNvSpPr txBox="1"/>
          <p:nvPr>
            <p:ph type="title"/>
          </p:nvPr>
        </p:nvSpPr>
        <p:spPr>
          <a:xfrm>
            <a:off x="439199" y="889651"/>
            <a:ext cx="5933795" cy="602774"/>
          </a:xfrm>
          <a:prstGeom prst="rect">
            <a:avLst/>
          </a:prstGeom>
          <a:noFill/>
          <a:ln>
            <a:noFill/>
          </a:ln>
        </p:spPr>
        <p:txBody>
          <a:bodyPr anchorCtr="0" anchor="t" bIns="0" lIns="0" spcFirstLastPara="1" rIns="0" wrap="square" tIns="0">
            <a:noAutofit/>
          </a:bodyPr>
          <a:lstStyle>
            <a:lvl1pPr lvl="0" algn="l">
              <a:lnSpc>
                <a:spcPct val="111111"/>
              </a:lnSpc>
              <a:spcBef>
                <a:spcPts val="0"/>
              </a:spcBef>
              <a:spcAft>
                <a:spcPts val="0"/>
              </a:spcAft>
              <a:buClr>
                <a:schemeClr val="dk2"/>
              </a:buClr>
              <a:buSzPts val="3600"/>
              <a:buFont typeface="Century Gothic"/>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1" name="Google Shape;221;p35"/>
          <p:cNvSpPr/>
          <p:nvPr/>
        </p:nvSpPr>
        <p:spPr>
          <a:xfrm>
            <a:off x="8555831" y="4486275"/>
            <a:ext cx="589757" cy="321470"/>
          </a:xfrm>
          <a:custGeom>
            <a:rect b="b" l="l" r="r" t="t"/>
            <a:pathLst>
              <a:path extrusionOk="0" h="321470" w="589757">
                <a:moveTo>
                  <a:pt x="163255" y="0"/>
                </a:moveTo>
                <a:lnTo>
                  <a:pt x="167318" y="0"/>
                </a:lnTo>
                <a:lnTo>
                  <a:pt x="589757" y="0"/>
                </a:lnTo>
                <a:lnTo>
                  <a:pt x="589757" y="321470"/>
                </a:lnTo>
                <a:lnTo>
                  <a:pt x="167318" y="321470"/>
                </a:lnTo>
                <a:lnTo>
                  <a:pt x="163255" y="321470"/>
                </a:lnTo>
                <a:lnTo>
                  <a:pt x="163255" y="320682"/>
                </a:lnTo>
                <a:lnTo>
                  <a:pt x="102190" y="308839"/>
                </a:lnTo>
                <a:cubicBezTo>
                  <a:pt x="42137" y="284438"/>
                  <a:pt x="0" y="227313"/>
                  <a:pt x="0" y="160735"/>
                </a:cubicBezTo>
                <a:cubicBezTo>
                  <a:pt x="0" y="94157"/>
                  <a:pt x="42137" y="37033"/>
                  <a:pt x="102190" y="12632"/>
                </a:cubicBezTo>
                <a:lnTo>
                  <a:pt x="163255" y="788"/>
                </a:lnTo>
                <a:close/>
              </a:path>
            </a:pathLst>
          </a:custGeom>
          <a:solidFill>
            <a:schemeClr val="accent1">
              <a:alpha val="84313"/>
            </a:scheme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Ubuntu"/>
              <a:ea typeface="Ubuntu"/>
              <a:cs typeface="Ubuntu"/>
              <a:sym typeface="Ubuntu"/>
            </a:endParaRPr>
          </a:p>
        </p:txBody>
      </p:sp>
      <p:sp>
        <p:nvSpPr>
          <p:cNvPr id="222" name="Google Shape;222;p35"/>
          <p:cNvSpPr txBox="1"/>
          <p:nvPr>
            <p:ph idx="12" type="sldNum"/>
          </p:nvPr>
        </p:nvSpPr>
        <p:spPr>
          <a:xfrm>
            <a:off x="8701495" y="4565985"/>
            <a:ext cx="326793" cy="16205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sp>
        <p:nvSpPr>
          <p:cNvPr id="223" name="Google Shape;223;p35"/>
          <p:cNvSpPr txBox="1"/>
          <p:nvPr/>
        </p:nvSpPr>
        <p:spPr>
          <a:xfrm>
            <a:off x="439200" y="2110301"/>
            <a:ext cx="3825425" cy="37223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200"/>
              <a:buFont typeface="Arial"/>
              <a:buNone/>
            </a:pPr>
            <a:r>
              <a:rPr b="1" i="0" lang="en-AU" sz="2200" u="none" cap="none" strike="noStrike">
                <a:solidFill>
                  <a:schemeClr val="lt1"/>
                </a:solidFill>
                <a:latin typeface="Ubuntu"/>
                <a:ea typeface="Ubuntu"/>
                <a:cs typeface="Ubuntu"/>
                <a:sym typeface="Ubuntu"/>
              </a:rPr>
              <a:t>studiosity.com</a:t>
            </a:r>
            <a:endParaRPr b="1" i="0" sz="2200" u="none" cap="none" strike="noStrike">
              <a:solidFill>
                <a:schemeClr val="lt1"/>
              </a:solidFill>
              <a:latin typeface="Ubuntu"/>
              <a:ea typeface="Ubuntu"/>
              <a:cs typeface="Ubuntu"/>
              <a:sym typeface="Ubuntu"/>
            </a:endParaRPr>
          </a:p>
        </p:txBody>
      </p:sp>
      <p:pic>
        <p:nvPicPr>
          <p:cNvPr descr="A close up of a logo&#10;&#10;Description generated with very high confidence" id="224" name="Google Shape;224;p35"/>
          <p:cNvPicPr preferRelativeResize="0"/>
          <p:nvPr/>
        </p:nvPicPr>
        <p:blipFill rotWithShape="1">
          <a:blip r:embed="rId2">
            <a:alphaModFix/>
          </a:blip>
          <a:srcRect b="0" l="0" r="0" t="0"/>
          <a:stretch/>
        </p:blipFill>
        <p:spPr>
          <a:xfrm>
            <a:off x="439201" y="4207648"/>
            <a:ext cx="1926340" cy="487681"/>
          </a:xfrm>
          <a:prstGeom prst="rect">
            <a:avLst/>
          </a:prstGeom>
          <a:noFill/>
          <a:ln>
            <a:noFill/>
          </a:ln>
        </p:spPr>
      </p:pic>
      <p:sp>
        <p:nvSpPr>
          <p:cNvPr id="225" name="Google Shape;225;p35"/>
          <p:cNvSpPr txBox="1"/>
          <p:nvPr>
            <p:ph idx="1" type="body"/>
          </p:nvPr>
        </p:nvSpPr>
        <p:spPr>
          <a:xfrm>
            <a:off x="439199" y="2818739"/>
            <a:ext cx="2738440" cy="1013945"/>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b="0" sz="1400">
                <a:solidFill>
                  <a:schemeClr val="dk2"/>
                </a:solidFill>
              </a:defRPr>
            </a:lvl1pPr>
            <a:lvl2pPr indent="-228600" lvl="1" marL="914400" algn="l">
              <a:lnSpc>
                <a:spcPct val="100000"/>
              </a:lnSpc>
              <a:spcBef>
                <a:spcPts val="0"/>
              </a:spcBef>
              <a:spcAft>
                <a:spcPts val="0"/>
              </a:spcAft>
              <a:buSzPts val="980"/>
              <a:buNone/>
              <a:defRPr b="0" sz="1400">
                <a:solidFill>
                  <a:schemeClr val="dk2"/>
                </a:solidFill>
              </a:defRPr>
            </a:lvl2pPr>
            <a:lvl3pPr indent="-228600" lvl="2" marL="1371600" algn="l">
              <a:lnSpc>
                <a:spcPct val="100000"/>
              </a:lnSpc>
              <a:spcBef>
                <a:spcPts val="0"/>
              </a:spcBef>
              <a:spcAft>
                <a:spcPts val="0"/>
              </a:spcAft>
              <a:buClr>
                <a:schemeClr val="dk2"/>
              </a:buClr>
              <a:buSzPts val="980"/>
              <a:buNone/>
              <a:defRPr b="0" sz="1400">
                <a:solidFill>
                  <a:schemeClr val="dk2"/>
                </a:solidFill>
              </a:defRPr>
            </a:lvl3pPr>
            <a:lvl4pPr indent="-228600" lvl="3" marL="1828800" algn="l">
              <a:lnSpc>
                <a:spcPct val="100000"/>
              </a:lnSpc>
              <a:spcBef>
                <a:spcPts val="0"/>
              </a:spcBef>
              <a:spcAft>
                <a:spcPts val="0"/>
              </a:spcAft>
              <a:buSzPts val="1400"/>
              <a:buNone/>
              <a:defRPr b="0" sz="1400">
                <a:solidFill>
                  <a:schemeClr val="dk2"/>
                </a:solidFill>
              </a:defRPr>
            </a:lvl4pPr>
            <a:lvl5pPr indent="-228600" lvl="4" marL="2286000" algn="l">
              <a:lnSpc>
                <a:spcPct val="100000"/>
              </a:lnSpc>
              <a:spcBef>
                <a:spcPts val="0"/>
              </a:spcBef>
              <a:spcAft>
                <a:spcPts val="0"/>
              </a:spcAft>
              <a:buSzPts val="1400"/>
              <a:buNone/>
              <a:defRPr b="0" sz="1400">
                <a:solidFill>
                  <a:schemeClr val="dk2"/>
                </a:solidFill>
              </a:defRPr>
            </a:lvl5pPr>
            <a:lvl6pPr indent="-228600" lvl="5" marL="2743200" algn="l">
              <a:lnSpc>
                <a:spcPct val="100000"/>
              </a:lnSpc>
              <a:spcBef>
                <a:spcPts val="0"/>
              </a:spcBef>
              <a:spcAft>
                <a:spcPts val="0"/>
              </a:spcAft>
              <a:buSzPts val="1400"/>
              <a:buNone/>
              <a:defRPr b="0" sz="1400">
                <a:solidFill>
                  <a:schemeClr val="dk2"/>
                </a:solidFill>
              </a:defRPr>
            </a:lvl6pPr>
            <a:lvl7pPr indent="-228600" lvl="6" marL="3200400" algn="l">
              <a:lnSpc>
                <a:spcPct val="100000"/>
              </a:lnSpc>
              <a:spcBef>
                <a:spcPts val="0"/>
              </a:spcBef>
              <a:spcAft>
                <a:spcPts val="0"/>
              </a:spcAft>
              <a:buSzPts val="1400"/>
              <a:buNone/>
              <a:defRPr b="0" sz="1400">
                <a:solidFill>
                  <a:schemeClr val="dk2"/>
                </a:solidFill>
              </a:defRPr>
            </a:lvl7pPr>
            <a:lvl8pPr indent="-228600" lvl="7" marL="3657600" algn="l">
              <a:lnSpc>
                <a:spcPct val="100000"/>
              </a:lnSpc>
              <a:spcBef>
                <a:spcPts val="0"/>
              </a:spcBef>
              <a:spcAft>
                <a:spcPts val="0"/>
              </a:spcAft>
              <a:buSzPts val="1400"/>
              <a:buNone/>
              <a:defRPr b="0" sz="1400">
                <a:solidFill>
                  <a:schemeClr val="dk2"/>
                </a:solidFill>
              </a:defRPr>
            </a:lvl8pPr>
            <a:lvl9pPr indent="-228600" lvl="8" marL="4114800" algn="l">
              <a:lnSpc>
                <a:spcPct val="100000"/>
              </a:lnSpc>
              <a:spcBef>
                <a:spcPts val="0"/>
              </a:spcBef>
              <a:spcAft>
                <a:spcPts val="0"/>
              </a:spcAft>
              <a:buSzPts val="1400"/>
              <a:buNone/>
              <a:defRPr b="0" sz="1400">
                <a:solidFill>
                  <a:schemeClr val="dk2"/>
                </a:solidFill>
              </a:defRPr>
            </a:lvl9pPr>
          </a:lstStyle>
          <a:p/>
        </p:txBody>
      </p:sp>
      <p:sp>
        <p:nvSpPr>
          <p:cNvPr id="226" name="Google Shape;226;p35"/>
          <p:cNvSpPr txBox="1"/>
          <p:nvPr>
            <p:ph idx="2" type="body"/>
          </p:nvPr>
        </p:nvSpPr>
        <p:spPr>
          <a:xfrm>
            <a:off x="3406096" y="2818739"/>
            <a:ext cx="2738440" cy="1013945"/>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400"/>
              <a:buNone/>
              <a:defRPr b="0" sz="1400">
                <a:solidFill>
                  <a:schemeClr val="dk2"/>
                </a:solidFill>
              </a:defRPr>
            </a:lvl1pPr>
            <a:lvl2pPr indent="-228600" lvl="1" marL="914400" algn="l">
              <a:lnSpc>
                <a:spcPct val="100000"/>
              </a:lnSpc>
              <a:spcBef>
                <a:spcPts val="0"/>
              </a:spcBef>
              <a:spcAft>
                <a:spcPts val="0"/>
              </a:spcAft>
              <a:buSzPts val="980"/>
              <a:buNone/>
              <a:defRPr b="0" sz="1400">
                <a:solidFill>
                  <a:schemeClr val="dk2"/>
                </a:solidFill>
              </a:defRPr>
            </a:lvl2pPr>
            <a:lvl3pPr indent="-228600" lvl="2" marL="1371600" algn="l">
              <a:lnSpc>
                <a:spcPct val="100000"/>
              </a:lnSpc>
              <a:spcBef>
                <a:spcPts val="0"/>
              </a:spcBef>
              <a:spcAft>
                <a:spcPts val="0"/>
              </a:spcAft>
              <a:buClr>
                <a:schemeClr val="dk2"/>
              </a:buClr>
              <a:buSzPts val="980"/>
              <a:buNone/>
              <a:defRPr b="0" sz="1400">
                <a:solidFill>
                  <a:schemeClr val="dk2"/>
                </a:solidFill>
              </a:defRPr>
            </a:lvl3pPr>
            <a:lvl4pPr indent="-228600" lvl="3" marL="1828800" algn="l">
              <a:lnSpc>
                <a:spcPct val="100000"/>
              </a:lnSpc>
              <a:spcBef>
                <a:spcPts val="0"/>
              </a:spcBef>
              <a:spcAft>
                <a:spcPts val="0"/>
              </a:spcAft>
              <a:buSzPts val="1400"/>
              <a:buNone/>
              <a:defRPr b="0" sz="1400">
                <a:solidFill>
                  <a:schemeClr val="dk2"/>
                </a:solidFill>
              </a:defRPr>
            </a:lvl4pPr>
            <a:lvl5pPr indent="-228600" lvl="4" marL="2286000" algn="l">
              <a:lnSpc>
                <a:spcPct val="100000"/>
              </a:lnSpc>
              <a:spcBef>
                <a:spcPts val="0"/>
              </a:spcBef>
              <a:spcAft>
                <a:spcPts val="0"/>
              </a:spcAft>
              <a:buSzPts val="1400"/>
              <a:buNone/>
              <a:defRPr b="0" sz="1400">
                <a:solidFill>
                  <a:schemeClr val="dk2"/>
                </a:solidFill>
              </a:defRPr>
            </a:lvl5pPr>
            <a:lvl6pPr indent="-228600" lvl="5" marL="2743200" algn="l">
              <a:lnSpc>
                <a:spcPct val="100000"/>
              </a:lnSpc>
              <a:spcBef>
                <a:spcPts val="0"/>
              </a:spcBef>
              <a:spcAft>
                <a:spcPts val="0"/>
              </a:spcAft>
              <a:buSzPts val="1400"/>
              <a:buNone/>
              <a:defRPr b="0" sz="1400">
                <a:solidFill>
                  <a:schemeClr val="dk2"/>
                </a:solidFill>
              </a:defRPr>
            </a:lvl6pPr>
            <a:lvl7pPr indent="-228600" lvl="6" marL="3200400" algn="l">
              <a:lnSpc>
                <a:spcPct val="100000"/>
              </a:lnSpc>
              <a:spcBef>
                <a:spcPts val="0"/>
              </a:spcBef>
              <a:spcAft>
                <a:spcPts val="0"/>
              </a:spcAft>
              <a:buSzPts val="1400"/>
              <a:buNone/>
              <a:defRPr b="0" sz="1400">
                <a:solidFill>
                  <a:schemeClr val="dk2"/>
                </a:solidFill>
              </a:defRPr>
            </a:lvl7pPr>
            <a:lvl8pPr indent="-228600" lvl="7" marL="3657600" algn="l">
              <a:lnSpc>
                <a:spcPct val="100000"/>
              </a:lnSpc>
              <a:spcBef>
                <a:spcPts val="0"/>
              </a:spcBef>
              <a:spcAft>
                <a:spcPts val="0"/>
              </a:spcAft>
              <a:buSzPts val="1400"/>
              <a:buNone/>
              <a:defRPr b="0" sz="1400">
                <a:solidFill>
                  <a:schemeClr val="dk2"/>
                </a:solidFill>
              </a:defRPr>
            </a:lvl8pPr>
            <a:lvl9pPr indent="-228600" lvl="8" marL="4114800" algn="l">
              <a:lnSpc>
                <a:spcPct val="100000"/>
              </a:lnSpc>
              <a:spcBef>
                <a:spcPts val="0"/>
              </a:spcBef>
              <a:spcAft>
                <a:spcPts val="0"/>
              </a:spcAft>
              <a:buSzPts val="1400"/>
              <a:buNone/>
              <a:defRPr b="0" sz="1400">
                <a:solidFill>
                  <a:schemeClr val="dk2"/>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29" name="Shape 2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_2" showMasterSp="0">
  <p:cSld name="Cover_2">
    <p:spTree>
      <p:nvGrpSpPr>
        <p:cNvPr id="30" name="Shape 30"/>
        <p:cNvGrpSpPr/>
        <p:nvPr/>
      </p:nvGrpSpPr>
      <p:grpSpPr>
        <a:xfrm>
          <a:off x="0" y="0"/>
          <a:ext cx="0" cy="0"/>
          <a:chOff x="0" y="0"/>
          <a:chExt cx="0" cy="0"/>
        </a:xfrm>
      </p:grpSpPr>
      <p:pic>
        <p:nvPicPr>
          <p:cNvPr id="31" name="Google Shape;31;g10b8c0b9951_0_888"/>
          <p:cNvPicPr preferRelativeResize="0"/>
          <p:nvPr/>
        </p:nvPicPr>
        <p:blipFill rotWithShape="1">
          <a:blip r:embed="rId2">
            <a:alphaModFix/>
          </a:blip>
          <a:srcRect b="0" l="0" r="0" t="0"/>
          <a:stretch/>
        </p:blipFill>
        <p:spPr>
          <a:xfrm>
            <a:off x="3445" y="1523"/>
            <a:ext cx="9138698" cy="5142040"/>
          </a:xfrm>
          <a:prstGeom prst="rect">
            <a:avLst/>
          </a:prstGeom>
          <a:noFill/>
          <a:ln>
            <a:noFill/>
          </a:ln>
        </p:spPr>
      </p:pic>
      <p:sp>
        <p:nvSpPr>
          <p:cNvPr id="32" name="Google Shape;32;g10b8c0b9951_0_888"/>
          <p:cNvSpPr txBox="1"/>
          <p:nvPr>
            <p:ph type="ctrTitle"/>
          </p:nvPr>
        </p:nvSpPr>
        <p:spPr>
          <a:xfrm>
            <a:off x="439201" y="884307"/>
            <a:ext cx="5123700" cy="1103100"/>
          </a:xfrm>
          <a:prstGeom prst="rect">
            <a:avLst/>
          </a:prstGeom>
          <a:noFill/>
          <a:ln>
            <a:noFill/>
          </a:ln>
        </p:spPr>
        <p:txBody>
          <a:bodyPr anchorCtr="0" anchor="t" bIns="0" lIns="0" spcFirstLastPara="1" rIns="0" wrap="square" tIns="0">
            <a:noAutofit/>
          </a:bodyPr>
          <a:lstStyle>
            <a:lvl1pPr lvl="0" algn="l">
              <a:lnSpc>
                <a:spcPct val="111111"/>
              </a:lnSpc>
              <a:spcBef>
                <a:spcPts val="0"/>
              </a:spcBef>
              <a:spcAft>
                <a:spcPts val="0"/>
              </a:spcAft>
              <a:buClr>
                <a:schemeClr val="dk2"/>
              </a:buClr>
              <a:buSzPts val="3600"/>
              <a:buFont typeface="Century Gothic"/>
              <a:buNone/>
              <a:defRPr b="1" sz="3600">
                <a:solidFill>
                  <a:schemeClr val="dk2"/>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g10b8c0b9951_0_888"/>
          <p:cNvSpPr txBox="1"/>
          <p:nvPr>
            <p:ph idx="1" type="body"/>
          </p:nvPr>
        </p:nvSpPr>
        <p:spPr>
          <a:xfrm>
            <a:off x="439201" y="2114571"/>
            <a:ext cx="5123700" cy="548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2200"/>
              <a:buNone/>
              <a:defRPr b="1" sz="2200">
                <a:solidFill>
                  <a:schemeClr val="dk2"/>
                </a:solidFill>
              </a:defRPr>
            </a:lvl1pPr>
            <a:lvl2pPr indent="-228600" lvl="1" marL="914400" algn="l">
              <a:lnSpc>
                <a:spcPct val="100000"/>
              </a:lnSpc>
              <a:spcBef>
                <a:spcPts val="0"/>
              </a:spcBef>
              <a:spcAft>
                <a:spcPts val="0"/>
              </a:spcAft>
              <a:buSzPts val="1540"/>
              <a:buNone/>
              <a:defRPr b="1" sz="2200">
                <a:solidFill>
                  <a:schemeClr val="dk2"/>
                </a:solidFill>
              </a:defRPr>
            </a:lvl2pPr>
            <a:lvl3pPr indent="-228600" lvl="2" marL="1371600" algn="l">
              <a:lnSpc>
                <a:spcPct val="100000"/>
              </a:lnSpc>
              <a:spcBef>
                <a:spcPts val="0"/>
              </a:spcBef>
              <a:spcAft>
                <a:spcPts val="0"/>
              </a:spcAft>
              <a:buClr>
                <a:schemeClr val="lt2"/>
              </a:buClr>
              <a:buSzPts val="1540"/>
              <a:buNone/>
              <a:defRPr b="1" sz="2200">
                <a:solidFill>
                  <a:schemeClr val="lt2"/>
                </a:solidFill>
              </a:defRPr>
            </a:lvl3pPr>
            <a:lvl4pPr indent="-228600" lvl="3" marL="1828800" algn="l">
              <a:lnSpc>
                <a:spcPct val="100000"/>
              </a:lnSpc>
              <a:spcBef>
                <a:spcPts val="0"/>
              </a:spcBef>
              <a:spcAft>
                <a:spcPts val="0"/>
              </a:spcAft>
              <a:buSzPts val="2200"/>
              <a:buNone/>
              <a:defRPr b="1" sz="2200">
                <a:solidFill>
                  <a:schemeClr val="lt2"/>
                </a:solidFill>
              </a:defRPr>
            </a:lvl4pPr>
            <a:lvl5pPr indent="-228600" lvl="4" marL="2286000" algn="l">
              <a:lnSpc>
                <a:spcPct val="100000"/>
              </a:lnSpc>
              <a:spcBef>
                <a:spcPts val="0"/>
              </a:spcBef>
              <a:spcAft>
                <a:spcPts val="0"/>
              </a:spcAft>
              <a:buSzPts val="2200"/>
              <a:buNone/>
              <a:defRPr b="1" sz="2200">
                <a:solidFill>
                  <a:schemeClr val="lt2"/>
                </a:solidFill>
              </a:defRPr>
            </a:lvl5pPr>
            <a:lvl6pPr indent="-228600" lvl="5" marL="2743200" algn="l">
              <a:lnSpc>
                <a:spcPct val="100000"/>
              </a:lnSpc>
              <a:spcBef>
                <a:spcPts val="0"/>
              </a:spcBef>
              <a:spcAft>
                <a:spcPts val="0"/>
              </a:spcAft>
              <a:buSzPts val="2200"/>
              <a:buNone/>
              <a:defRPr b="1" sz="2200">
                <a:solidFill>
                  <a:schemeClr val="lt2"/>
                </a:solidFill>
              </a:defRPr>
            </a:lvl6pPr>
            <a:lvl7pPr indent="-228600" lvl="6" marL="3200400" algn="l">
              <a:lnSpc>
                <a:spcPct val="100000"/>
              </a:lnSpc>
              <a:spcBef>
                <a:spcPts val="0"/>
              </a:spcBef>
              <a:spcAft>
                <a:spcPts val="0"/>
              </a:spcAft>
              <a:buSzPts val="2200"/>
              <a:buNone/>
              <a:defRPr b="1" sz="2200">
                <a:solidFill>
                  <a:schemeClr val="lt2"/>
                </a:solidFill>
              </a:defRPr>
            </a:lvl7pPr>
            <a:lvl8pPr indent="-228600" lvl="7" marL="3657600" algn="l">
              <a:lnSpc>
                <a:spcPct val="100000"/>
              </a:lnSpc>
              <a:spcBef>
                <a:spcPts val="0"/>
              </a:spcBef>
              <a:spcAft>
                <a:spcPts val="0"/>
              </a:spcAft>
              <a:buSzPts val="2200"/>
              <a:buNone/>
              <a:defRPr b="1" sz="2200">
                <a:solidFill>
                  <a:schemeClr val="lt2"/>
                </a:solidFill>
              </a:defRPr>
            </a:lvl8pPr>
            <a:lvl9pPr indent="-228600" lvl="8" marL="4114800" algn="l">
              <a:lnSpc>
                <a:spcPct val="100000"/>
              </a:lnSpc>
              <a:spcBef>
                <a:spcPts val="0"/>
              </a:spcBef>
              <a:spcAft>
                <a:spcPts val="0"/>
              </a:spcAft>
              <a:buSzPts val="2200"/>
              <a:buNone/>
              <a:defRPr b="1" sz="2200">
                <a:solidFill>
                  <a:schemeClr val="lt2"/>
                </a:solidFill>
              </a:defRPr>
            </a:lvl9pPr>
          </a:lstStyle>
          <a:p/>
        </p:txBody>
      </p:sp>
      <p:sp>
        <p:nvSpPr>
          <p:cNvPr id="34" name="Google Shape;34;g10b8c0b9951_0_888"/>
          <p:cNvSpPr txBox="1"/>
          <p:nvPr>
            <p:ph idx="2" type="body"/>
          </p:nvPr>
        </p:nvSpPr>
        <p:spPr>
          <a:xfrm>
            <a:off x="439201" y="3112365"/>
            <a:ext cx="5123700" cy="675300"/>
          </a:xfrm>
          <a:prstGeom prst="rect">
            <a:avLst/>
          </a:prstGeom>
          <a:noFill/>
          <a:ln>
            <a:noFill/>
          </a:ln>
        </p:spPr>
        <p:txBody>
          <a:bodyPr anchorCtr="0" anchor="t" bIns="0" lIns="0" spcFirstLastPara="1" rIns="0" wrap="square" tIns="0">
            <a:noAutofit/>
          </a:bodyPr>
          <a:lstStyle>
            <a:lvl1pPr indent="-228600" lvl="0" marL="457200" algn="l">
              <a:lnSpc>
                <a:spcPct val="114285"/>
              </a:lnSpc>
              <a:spcBef>
                <a:spcPts val="0"/>
              </a:spcBef>
              <a:spcAft>
                <a:spcPts val="0"/>
              </a:spcAft>
              <a:buClr>
                <a:schemeClr val="dk2"/>
              </a:buClr>
              <a:buSzPts val="1400"/>
              <a:buNone/>
              <a:defRPr b="0" sz="1400">
                <a:solidFill>
                  <a:schemeClr val="dk2"/>
                </a:solidFill>
              </a:defRPr>
            </a:lvl1pPr>
            <a:lvl2pPr indent="-228600" lvl="1" marL="914400" algn="l">
              <a:lnSpc>
                <a:spcPct val="114285"/>
              </a:lnSpc>
              <a:spcBef>
                <a:spcPts val="300"/>
              </a:spcBef>
              <a:spcAft>
                <a:spcPts val="0"/>
              </a:spcAft>
              <a:buSzPts val="980"/>
              <a:buNone/>
              <a:defRPr b="0" sz="1400">
                <a:solidFill>
                  <a:schemeClr val="dk2"/>
                </a:solidFill>
              </a:defRPr>
            </a:lvl2pPr>
            <a:lvl3pPr indent="-228600" lvl="2" marL="1371600" algn="l">
              <a:lnSpc>
                <a:spcPct val="114285"/>
              </a:lnSpc>
              <a:spcBef>
                <a:spcPts val="300"/>
              </a:spcBef>
              <a:spcAft>
                <a:spcPts val="0"/>
              </a:spcAft>
              <a:buClr>
                <a:schemeClr val="dk2"/>
              </a:buClr>
              <a:buSzPts val="980"/>
              <a:buNone/>
              <a:defRPr b="0" sz="1400">
                <a:solidFill>
                  <a:schemeClr val="dk2"/>
                </a:solidFill>
              </a:defRPr>
            </a:lvl3pPr>
            <a:lvl4pPr indent="-228600" lvl="3" marL="1828800" algn="l">
              <a:lnSpc>
                <a:spcPct val="114285"/>
              </a:lnSpc>
              <a:spcBef>
                <a:spcPts val="300"/>
              </a:spcBef>
              <a:spcAft>
                <a:spcPts val="0"/>
              </a:spcAft>
              <a:buSzPts val="1400"/>
              <a:buNone/>
              <a:defRPr b="0" sz="1400">
                <a:solidFill>
                  <a:schemeClr val="dk2"/>
                </a:solidFill>
              </a:defRPr>
            </a:lvl4pPr>
            <a:lvl5pPr indent="-228600" lvl="4" marL="2286000" algn="l">
              <a:lnSpc>
                <a:spcPct val="114285"/>
              </a:lnSpc>
              <a:spcBef>
                <a:spcPts val="300"/>
              </a:spcBef>
              <a:spcAft>
                <a:spcPts val="0"/>
              </a:spcAft>
              <a:buSzPts val="1400"/>
              <a:buNone/>
              <a:defRPr b="0" sz="1400">
                <a:solidFill>
                  <a:schemeClr val="dk2"/>
                </a:solidFill>
              </a:defRPr>
            </a:lvl5pPr>
            <a:lvl6pPr indent="-228600" lvl="5" marL="2743200" algn="l">
              <a:lnSpc>
                <a:spcPct val="114285"/>
              </a:lnSpc>
              <a:spcBef>
                <a:spcPts val="300"/>
              </a:spcBef>
              <a:spcAft>
                <a:spcPts val="0"/>
              </a:spcAft>
              <a:buSzPts val="1400"/>
              <a:buNone/>
              <a:defRPr b="0" sz="1400">
                <a:solidFill>
                  <a:schemeClr val="dk2"/>
                </a:solidFill>
              </a:defRPr>
            </a:lvl6pPr>
            <a:lvl7pPr indent="-228600" lvl="6" marL="3200400" algn="l">
              <a:lnSpc>
                <a:spcPct val="114285"/>
              </a:lnSpc>
              <a:spcBef>
                <a:spcPts val="300"/>
              </a:spcBef>
              <a:spcAft>
                <a:spcPts val="0"/>
              </a:spcAft>
              <a:buSzPts val="1400"/>
              <a:buNone/>
              <a:defRPr b="0" sz="1400">
                <a:solidFill>
                  <a:schemeClr val="dk2"/>
                </a:solidFill>
              </a:defRPr>
            </a:lvl7pPr>
            <a:lvl8pPr indent="-228600" lvl="7" marL="3657600" algn="l">
              <a:lnSpc>
                <a:spcPct val="114285"/>
              </a:lnSpc>
              <a:spcBef>
                <a:spcPts val="300"/>
              </a:spcBef>
              <a:spcAft>
                <a:spcPts val="0"/>
              </a:spcAft>
              <a:buSzPts val="1400"/>
              <a:buNone/>
              <a:defRPr b="0" sz="1400">
                <a:solidFill>
                  <a:schemeClr val="dk2"/>
                </a:solidFill>
              </a:defRPr>
            </a:lvl8pPr>
            <a:lvl9pPr indent="-228600" lvl="8" marL="4114800" algn="l">
              <a:lnSpc>
                <a:spcPct val="114285"/>
              </a:lnSpc>
              <a:spcBef>
                <a:spcPts val="300"/>
              </a:spcBef>
              <a:spcAft>
                <a:spcPts val="300"/>
              </a:spcAft>
              <a:buSzPts val="1400"/>
              <a:buNone/>
              <a:defRPr b="0" sz="1400">
                <a:solidFill>
                  <a:schemeClr val="dk2"/>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howMasterSp="0">
  <p:cSld name="Divider">
    <p:spTree>
      <p:nvGrpSpPr>
        <p:cNvPr id="35" name="Shape 35"/>
        <p:cNvGrpSpPr/>
        <p:nvPr/>
      </p:nvGrpSpPr>
      <p:grpSpPr>
        <a:xfrm>
          <a:off x="0" y="0"/>
          <a:ext cx="0" cy="0"/>
          <a:chOff x="0" y="0"/>
          <a:chExt cx="0" cy="0"/>
        </a:xfrm>
      </p:grpSpPr>
      <p:pic>
        <p:nvPicPr>
          <p:cNvPr descr="A close up of a logo&#10;&#10;Description generated with very high confidence" id="36" name="Google Shape;36;g10b8c0b9951_0_893"/>
          <p:cNvPicPr preferRelativeResize="0"/>
          <p:nvPr/>
        </p:nvPicPr>
        <p:blipFill rotWithShape="1">
          <a:blip r:embed="rId2">
            <a:alphaModFix/>
          </a:blip>
          <a:srcRect b="0" l="0" r="0" t="0"/>
          <a:stretch/>
        </p:blipFill>
        <p:spPr>
          <a:xfrm>
            <a:off x="3994868" y="0"/>
            <a:ext cx="5140522" cy="5145087"/>
          </a:xfrm>
          <a:prstGeom prst="rect">
            <a:avLst/>
          </a:prstGeom>
          <a:noFill/>
          <a:ln>
            <a:noFill/>
          </a:ln>
        </p:spPr>
      </p:pic>
      <p:sp>
        <p:nvSpPr>
          <p:cNvPr id="37" name="Google Shape;37;g10b8c0b9951_0_893"/>
          <p:cNvSpPr txBox="1"/>
          <p:nvPr>
            <p:ph type="ctrTitle"/>
          </p:nvPr>
        </p:nvSpPr>
        <p:spPr>
          <a:xfrm>
            <a:off x="439201" y="1531468"/>
            <a:ext cx="3773700" cy="1581000"/>
          </a:xfrm>
          <a:prstGeom prst="rect">
            <a:avLst/>
          </a:prstGeom>
          <a:noFill/>
          <a:ln>
            <a:noFill/>
          </a:ln>
        </p:spPr>
        <p:txBody>
          <a:bodyPr anchorCtr="0" anchor="t" bIns="0" lIns="0" spcFirstLastPara="1" rIns="0" wrap="square" tIns="0">
            <a:noAutofit/>
          </a:bodyPr>
          <a:lstStyle>
            <a:lvl1pPr lvl="0" algn="l">
              <a:lnSpc>
                <a:spcPct val="111111"/>
              </a:lnSpc>
              <a:spcBef>
                <a:spcPts val="0"/>
              </a:spcBef>
              <a:spcAft>
                <a:spcPts val="0"/>
              </a:spcAft>
              <a:buClr>
                <a:schemeClr val="dk2"/>
              </a:buClr>
              <a:buSzPts val="3600"/>
              <a:buFont typeface="Century Gothic"/>
              <a:buNone/>
              <a:defRPr b="1" sz="3600">
                <a:solidFill>
                  <a:schemeClr val="dk2"/>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g10b8c0b9951_0_893"/>
          <p:cNvSpPr txBox="1"/>
          <p:nvPr>
            <p:ph idx="1" type="body"/>
          </p:nvPr>
        </p:nvSpPr>
        <p:spPr>
          <a:xfrm>
            <a:off x="439201" y="3554730"/>
            <a:ext cx="3773700" cy="773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2000"/>
              <a:buNone/>
              <a:defRPr b="0" sz="2000">
                <a:solidFill>
                  <a:schemeClr val="dk2"/>
                </a:solidFill>
              </a:defRPr>
            </a:lvl1pPr>
            <a:lvl2pPr indent="-228600" lvl="1" marL="914400" algn="l">
              <a:lnSpc>
                <a:spcPct val="100000"/>
              </a:lnSpc>
              <a:spcBef>
                <a:spcPts val="0"/>
              </a:spcBef>
              <a:spcAft>
                <a:spcPts val="0"/>
              </a:spcAft>
              <a:buSzPts val="1400"/>
              <a:buNone/>
              <a:defRPr b="0" sz="2000">
                <a:solidFill>
                  <a:schemeClr val="dk2"/>
                </a:solidFill>
              </a:defRPr>
            </a:lvl2pPr>
            <a:lvl3pPr indent="-228600" lvl="2" marL="1371600" algn="l">
              <a:lnSpc>
                <a:spcPct val="100000"/>
              </a:lnSpc>
              <a:spcBef>
                <a:spcPts val="0"/>
              </a:spcBef>
              <a:spcAft>
                <a:spcPts val="0"/>
              </a:spcAft>
              <a:buClr>
                <a:schemeClr val="dk2"/>
              </a:buClr>
              <a:buSzPts val="1400"/>
              <a:buNone/>
              <a:defRPr b="0" sz="2000">
                <a:solidFill>
                  <a:schemeClr val="dk2"/>
                </a:solidFill>
              </a:defRPr>
            </a:lvl3pPr>
            <a:lvl4pPr indent="-228600" lvl="3" marL="1828800" algn="l">
              <a:lnSpc>
                <a:spcPct val="100000"/>
              </a:lnSpc>
              <a:spcBef>
                <a:spcPts val="0"/>
              </a:spcBef>
              <a:spcAft>
                <a:spcPts val="0"/>
              </a:spcAft>
              <a:buSzPts val="2000"/>
              <a:buNone/>
              <a:defRPr b="0" sz="2000">
                <a:solidFill>
                  <a:schemeClr val="dk2"/>
                </a:solidFill>
              </a:defRPr>
            </a:lvl4pPr>
            <a:lvl5pPr indent="-228600" lvl="4" marL="2286000" algn="l">
              <a:lnSpc>
                <a:spcPct val="100000"/>
              </a:lnSpc>
              <a:spcBef>
                <a:spcPts val="0"/>
              </a:spcBef>
              <a:spcAft>
                <a:spcPts val="0"/>
              </a:spcAft>
              <a:buSzPts val="2000"/>
              <a:buNone/>
              <a:defRPr b="0" sz="2000">
                <a:solidFill>
                  <a:schemeClr val="dk2"/>
                </a:solidFill>
              </a:defRPr>
            </a:lvl5pPr>
            <a:lvl6pPr indent="-228600" lvl="5" marL="2743200" algn="l">
              <a:lnSpc>
                <a:spcPct val="100000"/>
              </a:lnSpc>
              <a:spcBef>
                <a:spcPts val="0"/>
              </a:spcBef>
              <a:spcAft>
                <a:spcPts val="0"/>
              </a:spcAft>
              <a:buSzPts val="2000"/>
              <a:buNone/>
              <a:defRPr b="0" sz="2000">
                <a:solidFill>
                  <a:schemeClr val="dk2"/>
                </a:solidFill>
              </a:defRPr>
            </a:lvl6pPr>
            <a:lvl7pPr indent="-228600" lvl="6" marL="3200400" algn="l">
              <a:lnSpc>
                <a:spcPct val="100000"/>
              </a:lnSpc>
              <a:spcBef>
                <a:spcPts val="0"/>
              </a:spcBef>
              <a:spcAft>
                <a:spcPts val="0"/>
              </a:spcAft>
              <a:buSzPts val="2000"/>
              <a:buNone/>
              <a:defRPr b="0" sz="2000">
                <a:solidFill>
                  <a:schemeClr val="dk2"/>
                </a:solidFill>
              </a:defRPr>
            </a:lvl7pPr>
            <a:lvl8pPr indent="-228600" lvl="7" marL="3657600" algn="l">
              <a:lnSpc>
                <a:spcPct val="100000"/>
              </a:lnSpc>
              <a:spcBef>
                <a:spcPts val="0"/>
              </a:spcBef>
              <a:spcAft>
                <a:spcPts val="0"/>
              </a:spcAft>
              <a:buSzPts val="2000"/>
              <a:buNone/>
              <a:defRPr b="0" sz="2000">
                <a:solidFill>
                  <a:schemeClr val="dk2"/>
                </a:solidFill>
              </a:defRPr>
            </a:lvl8pPr>
            <a:lvl9pPr indent="-228600" lvl="8" marL="4114800" algn="l">
              <a:lnSpc>
                <a:spcPct val="100000"/>
              </a:lnSpc>
              <a:spcBef>
                <a:spcPts val="0"/>
              </a:spcBef>
              <a:spcAft>
                <a:spcPts val="0"/>
              </a:spcAft>
              <a:buSzPts val="2000"/>
              <a:buNone/>
              <a:defRPr b="0" sz="2000">
                <a:solidFill>
                  <a:schemeClr val="dk2"/>
                </a:solidFill>
              </a:defRPr>
            </a:lvl9pPr>
          </a:lstStyle>
          <a:p/>
        </p:txBody>
      </p:sp>
      <p:sp>
        <p:nvSpPr>
          <p:cNvPr id="39" name="Google Shape;39;g10b8c0b9951_0_893"/>
          <p:cNvSpPr/>
          <p:nvPr/>
        </p:nvSpPr>
        <p:spPr>
          <a:xfrm>
            <a:off x="439200" y="3202687"/>
            <a:ext cx="158400" cy="158400"/>
          </a:xfrm>
          <a:prstGeom prst="flowChartConnector">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Ubuntu"/>
              <a:ea typeface="Ubuntu"/>
              <a:cs typeface="Ubuntu"/>
              <a:sym typeface="Ubuntu"/>
            </a:endParaRPr>
          </a:p>
        </p:txBody>
      </p:sp>
      <p:sp>
        <p:nvSpPr>
          <p:cNvPr id="40" name="Google Shape;40;g10b8c0b9951_0_893"/>
          <p:cNvSpPr/>
          <p:nvPr/>
        </p:nvSpPr>
        <p:spPr>
          <a:xfrm>
            <a:off x="8555831" y="4486275"/>
            <a:ext cx="589757" cy="321470"/>
          </a:xfrm>
          <a:custGeom>
            <a:rect b="b" l="l" r="r" t="t"/>
            <a:pathLst>
              <a:path extrusionOk="0" h="321470" w="589757">
                <a:moveTo>
                  <a:pt x="163255" y="0"/>
                </a:moveTo>
                <a:lnTo>
                  <a:pt x="167318" y="0"/>
                </a:lnTo>
                <a:lnTo>
                  <a:pt x="589757" y="0"/>
                </a:lnTo>
                <a:lnTo>
                  <a:pt x="589757" y="321470"/>
                </a:lnTo>
                <a:lnTo>
                  <a:pt x="167318" y="321470"/>
                </a:lnTo>
                <a:lnTo>
                  <a:pt x="163255" y="321470"/>
                </a:lnTo>
                <a:lnTo>
                  <a:pt x="163255" y="320682"/>
                </a:lnTo>
                <a:lnTo>
                  <a:pt x="102190" y="308839"/>
                </a:lnTo>
                <a:cubicBezTo>
                  <a:pt x="42137" y="284438"/>
                  <a:pt x="0" y="227313"/>
                  <a:pt x="0" y="160735"/>
                </a:cubicBezTo>
                <a:cubicBezTo>
                  <a:pt x="0" y="94157"/>
                  <a:pt x="42137" y="37033"/>
                  <a:pt x="102190" y="12632"/>
                </a:cubicBezTo>
                <a:lnTo>
                  <a:pt x="163255" y="788"/>
                </a:lnTo>
                <a:close/>
              </a:path>
            </a:pathLst>
          </a:custGeom>
          <a:solidFill>
            <a:schemeClr val="accent1">
              <a:alpha val="84705"/>
            </a:scheme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Ubuntu"/>
              <a:ea typeface="Ubuntu"/>
              <a:cs typeface="Ubuntu"/>
              <a:sym typeface="Ubuntu"/>
            </a:endParaRPr>
          </a:p>
        </p:txBody>
      </p:sp>
      <p:sp>
        <p:nvSpPr>
          <p:cNvPr id="41" name="Google Shape;41;g10b8c0b9951_0_893"/>
          <p:cNvSpPr txBox="1"/>
          <p:nvPr>
            <p:ph idx="12" type="sldNum"/>
          </p:nvPr>
        </p:nvSpPr>
        <p:spPr>
          <a:xfrm>
            <a:off x="8701495" y="4565985"/>
            <a:ext cx="326700" cy="16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_2" showMasterSp="0">
  <p:cSld name="Divider_2">
    <p:bg>
      <p:bgPr>
        <a:solidFill>
          <a:srgbClr val="E5E8ED"/>
        </a:solidFill>
      </p:bgPr>
    </p:bg>
    <p:spTree>
      <p:nvGrpSpPr>
        <p:cNvPr id="42" name="Shape 42"/>
        <p:cNvGrpSpPr/>
        <p:nvPr/>
      </p:nvGrpSpPr>
      <p:grpSpPr>
        <a:xfrm>
          <a:off x="0" y="0"/>
          <a:ext cx="0" cy="0"/>
          <a:chOff x="0" y="0"/>
          <a:chExt cx="0" cy="0"/>
        </a:xfrm>
      </p:grpSpPr>
      <p:pic>
        <p:nvPicPr>
          <p:cNvPr id="43" name="Google Shape;43;g10b8c0b9951_0_900"/>
          <p:cNvPicPr preferRelativeResize="0"/>
          <p:nvPr/>
        </p:nvPicPr>
        <p:blipFill rotWithShape="1">
          <a:blip r:embed="rId2">
            <a:alphaModFix/>
          </a:blip>
          <a:srcRect b="0" l="0" r="0" t="0"/>
          <a:stretch/>
        </p:blipFill>
        <p:spPr>
          <a:xfrm>
            <a:off x="5501697" y="789"/>
            <a:ext cx="3643892" cy="5143511"/>
          </a:xfrm>
          <a:prstGeom prst="rect">
            <a:avLst/>
          </a:prstGeom>
          <a:noFill/>
          <a:ln>
            <a:noFill/>
          </a:ln>
        </p:spPr>
      </p:pic>
      <p:sp>
        <p:nvSpPr>
          <p:cNvPr id="44" name="Google Shape;44;g10b8c0b9951_0_900"/>
          <p:cNvSpPr txBox="1"/>
          <p:nvPr>
            <p:ph type="ctrTitle"/>
          </p:nvPr>
        </p:nvSpPr>
        <p:spPr>
          <a:xfrm>
            <a:off x="439201" y="1531468"/>
            <a:ext cx="3773700" cy="1581000"/>
          </a:xfrm>
          <a:prstGeom prst="rect">
            <a:avLst/>
          </a:prstGeom>
          <a:noFill/>
          <a:ln>
            <a:noFill/>
          </a:ln>
        </p:spPr>
        <p:txBody>
          <a:bodyPr anchorCtr="0" anchor="t" bIns="0" lIns="0" spcFirstLastPara="1" rIns="0" wrap="square" tIns="0">
            <a:noAutofit/>
          </a:bodyPr>
          <a:lstStyle>
            <a:lvl1pPr lvl="0" algn="l">
              <a:lnSpc>
                <a:spcPct val="111111"/>
              </a:lnSpc>
              <a:spcBef>
                <a:spcPts val="0"/>
              </a:spcBef>
              <a:spcAft>
                <a:spcPts val="0"/>
              </a:spcAft>
              <a:buClr>
                <a:schemeClr val="dk2"/>
              </a:buClr>
              <a:buSzPts val="3600"/>
              <a:buFont typeface="Century Gothic"/>
              <a:buNone/>
              <a:defRPr b="1" sz="3600">
                <a:solidFill>
                  <a:schemeClr val="dk2"/>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g10b8c0b9951_0_900"/>
          <p:cNvSpPr txBox="1"/>
          <p:nvPr>
            <p:ph idx="1" type="body"/>
          </p:nvPr>
        </p:nvSpPr>
        <p:spPr>
          <a:xfrm>
            <a:off x="439201" y="3554730"/>
            <a:ext cx="3773700" cy="773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2000"/>
              <a:buNone/>
              <a:defRPr b="0" sz="2000">
                <a:solidFill>
                  <a:schemeClr val="dk2"/>
                </a:solidFill>
              </a:defRPr>
            </a:lvl1pPr>
            <a:lvl2pPr indent="-228600" lvl="1" marL="914400" algn="l">
              <a:lnSpc>
                <a:spcPct val="100000"/>
              </a:lnSpc>
              <a:spcBef>
                <a:spcPts val="0"/>
              </a:spcBef>
              <a:spcAft>
                <a:spcPts val="0"/>
              </a:spcAft>
              <a:buSzPts val="1400"/>
              <a:buNone/>
              <a:defRPr b="0" sz="2000">
                <a:solidFill>
                  <a:schemeClr val="dk2"/>
                </a:solidFill>
              </a:defRPr>
            </a:lvl2pPr>
            <a:lvl3pPr indent="-228600" lvl="2" marL="1371600" algn="l">
              <a:lnSpc>
                <a:spcPct val="100000"/>
              </a:lnSpc>
              <a:spcBef>
                <a:spcPts val="0"/>
              </a:spcBef>
              <a:spcAft>
                <a:spcPts val="0"/>
              </a:spcAft>
              <a:buClr>
                <a:schemeClr val="dk2"/>
              </a:buClr>
              <a:buSzPts val="1400"/>
              <a:buNone/>
              <a:defRPr b="0" sz="2000">
                <a:solidFill>
                  <a:schemeClr val="dk2"/>
                </a:solidFill>
              </a:defRPr>
            </a:lvl3pPr>
            <a:lvl4pPr indent="-228600" lvl="3" marL="1828800" algn="l">
              <a:lnSpc>
                <a:spcPct val="100000"/>
              </a:lnSpc>
              <a:spcBef>
                <a:spcPts val="0"/>
              </a:spcBef>
              <a:spcAft>
                <a:spcPts val="0"/>
              </a:spcAft>
              <a:buSzPts val="2000"/>
              <a:buNone/>
              <a:defRPr b="0" sz="2000">
                <a:solidFill>
                  <a:schemeClr val="dk2"/>
                </a:solidFill>
              </a:defRPr>
            </a:lvl4pPr>
            <a:lvl5pPr indent="-228600" lvl="4" marL="2286000" algn="l">
              <a:lnSpc>
                <a:spcPct val="100000"/>
              </a:lnSpc>
              <a:spcBef>
                <a:spcPts val="0"/>
              </a:spcBef>
              <a:spcAft>
                <a:spcPts val="0"/>
              </a:spcAft>
              <a:buSzPts val="2000"/>
              <a:buNone/>
              <a:defRPr b="0" sz="2000">
                <a:solidFill>
                  <a:schemeClr val="dk2"/>
                </a:solidFill>
              </a:defRPr>
            </a:lvl5pPr>
            <a:lvl6pPr indent="-228600" lvl="5" marL="2743200" algn="l">
              <a:lnSpc>
                <a:spcPct val="100000"/>
              </a:lnSpc>
              <a:spcBef>
                <a:spcPts val="0"/>
              </a:spcBef>
              <a:spcAft>
                <a:spcPts val="0"/>
              </a:spcAft>
              <a:buSzPts val="2000"/>
              <a:buNone/>
              <a:defRPr b="0" sz="2000">
                <a:solidFill>
                  <a:schemeClr val="dk2"/>
                </a:solidFill>
              </a:defRPr>
            </a:lvl6pPr>
            <a:lvl7pPr indent="-228600" lvl="6" marL="3200400" algn="l">
              <a:lnSpc>
                <a:spcPct val="100000"/>
              </a:lnSpc>
              <a:spcBef>
                <a:spcPts val="0"/>
              </a:spcBef>
              <a:spcAft>
                <a:spcPts val="0"/>
              </a:spcAft>
              <a:buSzPts val="2000"/>
              <a:buNone/>
              <a:defRPr b="0" sz="2000">
                <a:solidFill>
                  <a:schemeClr val="dk2"/>
                </a:solidFill>
              </a:defRPr>
            </a:lvl7pPr>
            <a:lvl8pPr indent="-228600" lvl="7" marL="3657600" algn="l">
              <a:lnSpc>
                <a:spcPct val="100000"/>
              </a:lnSpc>
              <a:spcBef>
                <a:spcPts val="0"/>
              </a:spcBef>
              <a:spcAft>
                <a:spcPts val="0"/>
              </a:spcAft>
              <a:buSzPts val="2000"/>
              <a:buNone/>
              <a:defRPr b="0" sz="2000">
                <a:solidFill>
                  <a:schemeClr val="dk2"/>
                </a:solidFill>
              </a:defRPr>
            </a:lvl8pPr>
            <a:lvl9pPr indent="-228600" lvl="8" marL="4114800" algn="l">
              <a:lnSpc>
                <a:spcPct val="100000"/>
              </a:lnSpc>
              <a:spcBef>
                <a:spcPts val="0"/>
              </a:spcBef>
              <a:spcAft>
                <a:spcPts val="0"/>
              </a:spcAft>
              <a:buSzPts val="2000"/>
              <a:buNone/>
              <a:defRPr b="0" sz="2000">
                <a:solidFill>
                  <a:schemeClr val="dk2"/>
                </a:solidFill>
              </a:defRPr>
            </a:lvl9pPr>
          </a:lstStyle>
          <a:p/>
        </p:txBody>
      </p:sp>
      <p:sp>
        <p:nvSpPr>
          <p:cNvPr id="46" name="Google Shape;46;g10b8c0b9951_0_900"/>
          <p:cNvSpPr/>
          <p:nvPr/>
        </p:nvSpPr>
        <p:spPr>
          <a:xfrm>
            <a:off x="439200" y="3202687"/>
            <a:ext cx="158400" cy="158400"/>
          </a:xfrm>
          <a:prstGeom prst="flowChartConnector">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Ubuntu"/>
              <a:ea typeface="Ubuntu"/>
              <a:cs typeface="Ubuntu"/>
              <a:sym typeface="Ubuntu"/>
            </a:endParaRPr>
          </a:p>
        </p:txBody>
      </p:sp>
      <p:sp>
        <p:nvSpPr>
          <p:cNvPr id="47" name="Google Shape;47;g10b8c0b9951_0_900"/>
          <p:cNvSpPr/>
          <p:nvPr/>
        </p:nvSpPr>
        <p:spPr>
          <a:xfrm>
            <a:off x="8555831" y="4486275"/>
            <a:ext cx="589757" cy="321470"/>
          </a:xfrm>
          <a:custGeom>
            <a:rect b="b" l="l" r="r" t="t"/>
            <a:pathLst>
              <a:path extrusionOk="0" h="321470" w="589757">
                <a:moveTo>
                  <a:pt x="163255" y="0"/>
                </a:moveTo>
                <a:lnTo>
                  <a:pt x="167318" y="0"/>
                </a:lnTo>
                <a:lnTo>
                  <a:pt x="589757" y="0"/>
                </a:lnTo>
                <a:lnTo>
                  <a:pt x="589757" y="321470"/>
                </a:lnTo>
                <a:lnTo>
                  <a:pt x="167318" y="321470"/>
                </a:lnTo>
                <a:lnTo>
                  <a:pt x="163255" y="321470"/>
                </a:lnTo>
                <a:lnTo>
                  <a:pt x="163255" y="320682"/>
                </a:lnTo>
                <a:lnTo>
                  <a:pt x="102190" y="308839"/>
                </a:lnTo>
                <a:cubicBezTo>
                  <a:pt x="42137" y="284438"/>
                  <a:pt x="0" y="227313"/>
                  <a:pt x="0" y="160735"/>
                </a:cubicBezTo>
                <a:cubicBezTo>
                  <a:pt x="0" y="94157"/>
                  <a:pt x="42137" y="37033"/>
                  <a:pt x="102190" y="12632"/>
                </a:cubicBezTo>
                <a:lnTo>
                  <a:pt x="163255" y="788"/>
                </a:lnTo>
                <a:close/>
              </a:path>
            </a:pathLst>
          </a:custGeom>
          <a:solidFill>
            <a:schemeClr val="accent1">
              <a:alpha val="84705"/>
            </a:scheme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Ubuntu"/>
              <a:ea typeface="Ubuntu"/>
              <a:cs typeface="Ubuntu"/>
              <a:sym typeface="Ubuntu"/>
            </a:endParaRPr>
          </a:p>
        </p:txBody>
      </p:sp>
      <p:sp>
        <p:nvSpPr>
          <p:cNvPr id="48" name="Google Shape;48;g10b8c0b9951_0_900"/>
          <p:cNvSpPr txBox="1"/>
          <p:nvPr>
            <p:ph idx="12" type="sldNum"/>
          </p:nvPr>
        </p:nvSpPr>
        <p:spPr>
          <a:xfrm>
            <a:off x="8701495" y="4565985"/>
            <a:ext cx="326700" cy="16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Quote">
    <p:spTree>
      <p:nvGrpSpPr>
        <p:cNvPr id="49" name="Shape 49"/>
        <p:cNvGrpSpPr/>
        <p:nvPr/>
      </p:nvGrpSpPr>
      <p:grpSpPr>
        <a:xfrm>
          <a:off x="0" y="0"/>
          <a:ext cx="0" cy="0"/>
          <a:chOff x="0" y="0"/>
          <a:chExt cx="0" cy="0"/>
        </a:xfrm>
      </p:grpSpPr>
      <p:pic>
        <p:nvPicPr>
          <p:cNvPr id="50" name="Google Shape;50;g10b8c0b9951_0_907"/>
          <p:cNvPicPr preferRelativeResize="0"/>
          <p:nvPr/>
        </p:nvPicPr>
        <p:blipFill rotWithShape="1">
          <a:blip r:embed="rId2">
            <a:alphaModFix/>
          </a:blip>
          <a:srcRect b="0" l="0" r="0" t="0"/>
          <a:stretch/>
        </p:blipFill>
        <p:spPr>
          <a:xfrm>
            <a:off x="3445" y="1523"/>
            <a:ext cx="9138698" cy="5142040"/>
          </a:xfrm>
          <a:prstGeom prst="rect">
            <a:avLst/>
          </a:prstGeom>
          <a:noFill/>
          <a:ln>
            <a:noFill/>
          </a:ln>
        </p:spPr>
      </p:pic>
      <p:sp>
        <p:nvSpPr>
          <p:cNvPr id="51" name="Google Shape;51;g10b8c0b9951_0_907"/>
          <p:cNvSpPr txBox="1"/>
          <p:nvPr>
            <p:ph idx="1" type="body"/>
          </p:nvPr>
        </p:nvSpPr>
        <p:spPr>
          <a:xfrm>
            <a:off x="439201" y="887992"/>
            <a:ext cx="5708700" cy="2989800"/>
          </a:xfrm>
          <a:prstGeom prst="rect">
            <a:avLst/>
          </a:prstGeom>
          <a:noFill/>
          <a:ln>
            <a:noFill/>
          </a:ln>
        </p:spPr>
        <p:txBody>
          <a:bodyPr anchorCtr="0" anchor="t" bIns="0" lIns="0" spcFirstLastPara="1" rIns="0" wrap="square" tIns="0">
            <a:noAutofit/>
          </a:bodyPr>
          <a:lstStyle>
            <a:lvl1pPr indent="-228600" lvl="0" marL="457200" algn="l">
              <a:lnSpc>
                <a:spcPct val="111111"/>
              </a:lnSpc>
              <a:spcBef>
                <a:spcPts val="0"/>
              </a:spcBef>
              <a:spcAft>
                <a:spcPts val="0"/>
              </a:spcAft>
              <a:buClr>
                <a:schemeClr val="dk2"/>
              </a:buClr>
              <a:buSzPts val="3600"/>
              <a:buNone/>
              <a:defRPr b="1" sz="3600">
                <a:solidFill>
                  <a:schemeClr val="dk2"/>
                </a:solidFill>
                <a:latin typeface="Century Gothic"/>
                <a:ea typeface="Century Gothic"/>
                <a:cs typeface="Century Gothic"/>
                <a:sym typeface="Century Gothic"/>
              </a:defRPr>
            </a:lvl1pPr>
            <a:lvl2pPr indent="-228600" lvl="1" marL="914400" algn="l">
              <a:lnSpc>
                <a:spcPct val="135714"/>
              </a:lnSpc>
              <a:spcBef>
                <a:spcPts val="2400"/>
              </a:spcBef>
              <a:spcAft>
                <a:spcPts val="0"/>
              </a:spcAft>
              <a:buSzPts val="980"/>
              <a:buNone/>
              <a:defRPr b="0" sz="1400">
                <a:solidFill>
                  <a:schemeClr val="dk2"/>
                </a:solidFill>
              </a:defRPr>
            </a:lvl2pPr>
            <a:lvl3pPr indent="-228600" lvl="2" marL="1371600" algn="l">
              <a:lnSpc>
                <a:spcPct val="135714"/>
              </a:lnSpc>
              <a:spcBef>
                <a:spcPts val="2400"/>
              </a:spcBef>
              <a:spcAft>
                <a:spcPts val="0"/>
              </a:spcAft>
              <a:buClr>
                <a:schemeClr val="dk2"/>
              </a:buClr>
              <a:buSzPts val="980"/>
              <a:buNone/>
              <a:defRPr b="0" sz="1400">
                <a:solidFill>
                  <a:schemeClr val="dk2"/>
                </a:solidFill>
              </a:defRPr>
            </a:lvl3pPr>
            <a:lvl4pPr indent="-228600" lvl="3" marL="1828800" algn="l">
              <a:lnSpc>
                <a:spcPct val="135714"/>
              </a:lnSpc>
              <a:spcBef>
                <a:spcPts val="2400"/>
              </a:spcBef>
              <a:spcAft>
                <a:spcPts val="0"/>
              </a:spcAft>
              <a:buSzPts val="1400"/>
              <a:buNone/>
              <a:defRPr b="0" sz="1400">
                <a:solidFill>
                  <a:schemeClr val="dk2"/>
                </a:solidFill>
              </a:defRPr>
            </a:lvl4pPr>
            <a:lvl5pPr indent="-228600" lvl="4" marL="2286000" algn="l">
              <a:lnSpc>
                <a:spcPct val="135714"/>
              </a:lnSpc>
              <a:spcBef>
                <a:spcPts val="2400"/>
              </a:spcBef>
              <a:spcAft>
                <a:spcPts val="0"/>
              </a:spcAft>
              <a:buSzPts val="1400"/>
              <a:buNone/>
              <a:defRPr b="0" sz="1400">
                <a:solidFill>
                  <a:schemeClr val="dk2"/>
                </a:solidFill>
              </a:defRPr>
            </a:lvl5pPr>
            <a:lvl6pPr indent="-228600" lvl="5" marL="2743200" algn="l">
              <a:lnSpc>
                <a:spcPct val="135714"/>
              </a:lnSpc>
              <a:spcBef>
                <a:spcPts val="2400"/>
              </a:spcBef>
              <a:spcAft>
                <a:spcPts val="0"/>
              </a:spcAft>
              <a:buSzPts val="1400"/>
              <a:buNone/>
              <a:defRPr b="0" sz="1400">
                <a:solidFill>
                  <a:schemeClr val="dk2"/>
                </a:solidFill>
              </a:defRPr>
            </a:lvl6pPr>
            <a:lvl7pPr indent="-228600" lvl="6" marL="3200400" algn="l">
              <a:lnSpc>
                <a:spcPct val="135714"/>
              </a:lnSpc>
              <a:spcBef>
                <a:spcPts val="2400"/>
              </a:spcBef>
              <a:spcAft>
                <a:spcPts val="0"/>
              </a:spcAft>
              <a:buSzPts val="1400"/>
              <a:buNone/>
              <a:defRPr b="0" sz="1400">
                <a:solidFill>
                  <a:schemeClr val="dk2"/>
                </a:solidFill>
              </a:defRPr>
            </a:lvl7pPr>
            <a:lvl8pPr indent="-228600" lvl="7" marL="3657600" algn="l">
              <a:lnSpc>
                <a:spcPct val="135714"/>
              </a:lnSpc>
              <a:spcBef>
                <a:spcPts val="2400"/>
              </a:spcBef>
              <a:spcAft>
                <a:spcPts val="0"/>
              </a:spcAft>
              <a:buSzPts val="1400"/>
              <a:buNone/>
              <a:defRPr b="0" sz="1400">
                <a:solidFill>
                  <a:schemeClr val="dk2"/>
                </a:solidFill>
              </a:defRPr>
            </a:lvl8pPr>
            <a:lvl9pPr indent="-228600" lvl="8" marL="4114800" algn="l">
              <a:lnSpc>
                <a:spcPct val="135714"/>
              </a:lnSpc>
              <a:spcBef>
                <a:spcPts val="2400"/>
              </a:spcBef>
              <a:spcAft>
                <a:spcPts val="0"/>
              </a:spcAft>
              <a:buSzPts val="1400"/>
              <a:buNone/>
              <a:defRPr b="0" sz="1400">
                <a:solidFill>
                  <a:schemeClr val="dk2"/>
                </a:solidFill>
              </a:defRPr>
            </a:lvl9pPr>
          </a:lstStyle>
          <a:p/>
        </p:txBody>
      </p:sp>
      <p:pic>
        <p:nvPicPr>
          <p:cNvPr descr="A person posing for the camera&#10;&#10;Description generated with very high confidence" id="52" name="Google Shape;52;g10b8c0b9951_0_907"/>
          <p:cNvPicPr preferRelativeResize="0"/>
          <p:nvPr/>
        </p:nvPicPr>
        <p:blipFill rotWithShape="1">
          <a:blip r:embed="rId3">
            <a:alphaModFix/>
          </a:blip>
          <a:srcRect b="0" l="0" r="0" t="0"/>
          <a:stretch/>
        </p:blipFill>
        <p:spPr>
          <a:xfrm>
            <a:off x="5306796" y="0"/>
            <a:ext cx="3817325" cy="514508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 Out Statement" showMasterSp="0">
  <p:cSld name="Pull Out Statement">
    <p:bg>
      <p:bgPr>
        <a:solidFill>
          <a:schemeClr val="accent3"/>
        </a:solidFill>
      </p:bgPr>
    </p:bg>
    <p:spTree>
      <p:nvGrpSpPr>
        <p:cNvPr id="53" name="Shape 53"/>
        <p:cNvGrpSpPr/>
        <p:nvPr/>
      </p:nvGrpSpPr>
      <p:grpSpPr>
        <a:xfrm>
          <a:off x="0" y="0"/>
          <a:ext cx="0" cy="0"/>
          <a:chOff x="0" y="0"/>
          <a:chExt cx="0" cy="0"/>
        </a:xfrm>
      </p:grpSpPr>
      <p:sp>
        <p:nvSpPr>
          <p:cNvPr id="54" name="Google Shape;54;g10b8c0b9951_0_911"/>
          <p:cNvSpPr/>
          <p:nvPr>
            <p:ph idx="2" type="pic"/>
          </p:nvPr>
        </p:nvSpPr>
        <p:spPr>
          <a:xfrm>
            <a:off x="5322628" y="0"/>
            <a:ext cx="3822900" cy="5144400"/>
          </a:xfrm>
          <a:prstGeom prst="rect">
            <a:avLst/>
          </a:prstGeom>
          <a:noFill/>
          <a:ln>
            <a:noFill/>
          </a:ln>
        </p:spPr>
      </p:sp>
      <p:sp>
        <p:nvSpPr>
          <p:cNvPr id="55" name="Google Shape;55;g10b8c0b9951_0_911"/>
          <p:cNvSpPr txBox="1"/>
          <p:nvPr>
            <p:ph type="title"/>
          </p:nvPr>
        </p:nvSpPr>
        <p:spPr>
          <a:xfrm>
            <a:off x="439199" y="1968420"/>
            <a:ext cx="4808700" cy="1954200"/>
          </a:xfrm>
          <a:prstGeom prst="rect">
            <a:avLst/>
          </a:prstGeom>
          <a:noFill/>
          <a:ln>
            <a:noFill/>
          </a:ln>
        </p:spPr>
        <p:txBody>
          <a:bodyPr anchorCtr="0" anchor="t" bIns="0" lIns="0" spcFirstLastPara="1" rIns="0" wrap="square" tIns="0">
            <a:noAutofit/>
          </a:bodyPr>
          <a:lstStyle>
            <a:lvl1pPr lvl="0" algn="l">
              <a:lnSpc>
                <a:spcPct val="111111"/>
              </a:lnSpc>
              <a:spcBef>
                <a:spcPts val="0"/>
              </a:spcBef>
              <a:spcAft>
                <a:spcPts val="0"/>
              </a:spcAft>
              <a:buClr>
                <a:schemeClr val="dk2"/>
              </a:buClr>
              <a:buSzPts val="3600"/>
              <a:buFont typeface="Century Gothic"/>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g10b8c0b9951_0_911"/>
          <p:cNvSpPr/>
          <p:nvPr/>
        </p:nvSpPr>
        <p:spPr>
          <a:xfrm>
            <a:off x="439200" y="1563082"/>
            <a:ext cx="158400" cy="158400"/>
          </a:xfrm>
          <a:prstGeom prst="flowChartConnector">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Ubuntu"/>
              <a:ea typeface="Ubuntu"/>
              <a:cs typeface="Ubuntu"/>
              <a:sym typeface="Ubuntu"/>
            </a:endParaRPr>
          </a:p>
        </p:txBody>
      </p:sp>
      <p:sp>
        <p:nvSpPr>
          <p:cNvPr id="57" name="Google Shape;57;g10b8c0b9951_0_911"/>
          <p:cNvSpPr txBox="1"/>
          <p:nvPr>
            <p:ph idx="12" type="sldNum"/>
          </p:nvPr>
        </p:nvSpPr>
        <p:spPr>
          <a:xfrm>
            <a:off x="8701495" y="4565985"/>
            <a:ext cx="326700" cy="16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3.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0" Type="http://schemas.openxmlformats.org/officeDocument/2006/relationships/slideLayout" Target="../slideLayouts/slideLayout27.xml"/><Relationship Id="rId13" Type="http://schemas.openxmlformats.org/officeDocument/2006/relationships/slideLayout" Target="../slideLayouts/slideLayout30.xml"/><Relationship Id="rId12" Type="http://schemas.openxmlformats.org/officeDocument/2006/relationships/slideLayout" Target="../slideLayouts/slideLayout29.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5" Type="http://schemas.openxmlformats.org/officeDocument/2006/relationships/slideLayout" Target="../slideLayouts/slideLayout32.xml"/><Relationship Id="rId14" Type="http://schemas.openxmlformats.org/officeDocument/2006/relationships/slideLayout" Target="../slideLayouts/slideLayout31.xml"/><Relationship Id="rId17" Type="http://schemas.openxmlformats.org/officeDocument/2006/relationships/slideLayout" Target="../slideLayouts/slideLayout34.xml"/><Relationship Id="rId16" Type="http://schemas.openxmlformats.org/officeDocument/2006/relationships/slideLayout" Target="../slideLayouts/slideLayout33.xml"/><Relationship Id="rId5" Type="http://schemas.openxmlformats.org/officeDocument/2006/relationships/slideLayout" Target="../slideLayouts/slideLayout22.xml"/><Relationship Id="rId6" Type="http://schemas.openxmlformats.org/officeDocument/2006/relationships/slideLayout" Target="../slideLayouts/slideLayout23.xml"/><Relationship Id="rId18" Type="http://schemas.openxmlformats.org/officeDocument/2006/relationships/theme" Target="../theme/theme2.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g10b8c0b9951_0_867"/>
          <p:cNvSpPr/>
          <p:nvPr/>
        </p:nvSpPr>
        <p:spPr>
          <a:xfrm>
            <a:off x="8555831" y="4486275"/>
            <a:ext cx="589757" cy="321470"/>
          </a:xfrm>
          <a:custGeom>
            <a:rect b="b" l="l" r="r" t="t"/>
            <a:pathLst>
              <a:path extrusionOk="0" h="321470" w="589757">
                <a:moveTo>
                  <a:pt x="163255" y="0"/>
                </a:moveTo>
                <a:lnTo>
                  <a:pt x="167318" y="0"/>
                </a:lnTo>
                <a:lnTo>
                  <a:pt x="589757" y="0"/>
                </a:lnTo>
                <a:lnTo>
                  <a:pt x="589757" y="321470"/>
                </a:lnTo>
                <a:lnTo>
                  <a:pt x="167318" y="321470"/>
                </a:lnTo>
                <a:lnTo>
                  <a:pt x="163255" y="321470"/>
                </a:lnTo>
                <a:lnTo>
                  <a:pt x="163255" y="320682"/>
                </a:lnTo>
                <a:lnTo>
                  <a:pt x="102190" y="308839"/>
                </a:lnTo>
                <a:cubicBezTo>
                  <a:pt x="42137" y="284438"/>
                  <a:pt x="0" y="227313"/>
                  <a:pt x="0" y="160735"/>
                </a:cubicBezTo>
                <a:cubicBezTo>
                  <a:pt x="0" y="94157"/>
                  <a:pt x="42137" y="37033"/>
                  <a:pt x="102190" y="12632"/>
                </a:cubicBezTo>
                <a:lnTo>
                  <a:pt x="163255" y="788"/>
                </a:lnTo>
                <a:close/>
              </a:path>
            </a:pathLst>
          </a:custGeom>
          <a:solidFill>
            <a:schemeClr val="accent1">
              <a:alpha val="84705"/>
            </a:scheme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Ubuntu"/>
              <a:ea typeface="Ubuntu"/>
              <a:cs typeface="Ubuntu"/>
              <a:sym typeface="Ubuntu"/>
            </a:endParaRPr>
          </a:p>
        </p:txBody>
      </p:sp>
      <p:sp>
        <p:nvSpPr>
          <p:cNvPr id="11" name="Google Shape;11;g10b8c0b9951_0_867"/>
          <p:cNvSpPr txBox="1"/>
          <p:nvPr>
            <p:ph type="title"/>
          </p:nvPr>
        </p:nvSpPr>
        <p:spPr>
          <a:xfrm>
            <a:off x="439200" y="373563"/>
            <a:ext cx="8280000" cy="669600"/>
          </a:xfrm>
          <a:prstGeom prst="rect">
            <a:avLst/>
          </a:prstGeom>
          <a:noFill/>
          <a:ln>
            <a:noFill/>
          </a:ln>
        </p:spPr>
        <p:txBody>
          <a:bodyPr anchorCtr="0" anchor="t" bIns="0" lIns="0" spcFirstLastPara="1" rIns="0" wrap="square" tIns="0">
            <a:noAutofit/>
          </a:bodyPr>
          <a:lstStyle>
            <a:lvl1pPr lvl="0" marR="0" rtl="0" algn="l">
              <a:lnSpc>
                <a:spcPct val="111111"/>
              </a:lnSpc>
              <a:spcBef>
                <a:spcPts val="0"/>
              </a:spcBef>
              <a:spcAft>
                <a:spcPts val="0"/>
              </a:spcAft>
              <a:buClr>
                <a:schemeClr val="dk2"/>
              </a:buClr>
              <a:buSzPts val="3600"/>
              <a:buFont typeface="Century Gothic"/>
              <a:buNone/>
              <a:defRPr b="1" i="0" sz="3600" u="none" cap="none" strike="noStrike">
                <a:solidFill>
                  <a:schemeClr val="dk2"/>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g10b8c0b9951_0_867"/>
          <p:cNvSpPr txBox="1"/>
          <p:nvPr>
            <p:ph idx="1" type="body"/>
          </p:nvPr>
        </p:nvSpPr>
        <p:spPr>
          <a:xfrm>
            <a:off x="439086" y="2099046"/>
            <a:ext cx="8280000" cy="2262900"/>
          </a:xfrm>
          <a:prstGeom prst="rect">
            <a:avLst/>
          </a:prstGeom>
          <a:noFill/>
          <a:ln>
            <a:noFill/>
          </a:ln>
        </p:spPr>
        <p:txBody>
          <a:bodyPr anchorCtr="0" anchor="t" bIns="0" lIns="0" spcFirstLastPara="1" rIns="0" wrap="square" tIns="0">
            <a:noAutofit/>
          </a:bodyPr>
          <a:lstStyle>
            <a:lvl1pPr indent="-228600" lvl="0" marL="457200" marR="0" rtl="0" algn="l">
              <a:lnSpc>
                <a:spcPct val="120000"/>
              </a:lnSpc>
              <a:spcBef>
                <a:spcPts val="0"/>
              </a:spcBef>
              <a:spcAft>
                <a:spcPts val="0"/>
              </a:spcAft>
              <a:buClr>
                <a:schemeClr val="accent3"/>
              </a:buClr>
              <a:buSzPts val="2000"/>
              <a:buFont typeface="Arial"/>
              <a:buNone/>
              <a:defRPr b="1" i="0" sz="2000" u="none" cap="none" strike="noStrike">
                <a:solidFill>
                  <a:schemeClr val="accent3"/>
                </a:solidFill>
                <a:latin typeface="Ubuntu"/>
                <a:ea typeface="Ubuntu"/>
                <a:cs typeface="Ubuntu"/>
                <a:sym typeface="Ubuntu"/>
              </a:defRPr>
            </a:lvl1pPr>
            <a:lvl2pPr indent="-228600" lvl="1" marL="914400" marR="0" rtl="0" algn="l">
              <a:lnSpc>
                <a:spcPct val="120000"/>
              </a:lnSpc>
              <a:spcBef>
                <a:spcPts val="900"/>
              </a:spcBef>
              <a:spcAft>
                <a:spcPts val="0"/>
              </a:spcAft>
              <a:buClr>
                <a:schemeClr val="accent1"/>
              </a:buClr>
              <a:buSzPts val="1190"/>
              <a:buFont typeface="Arial"/>
              <a:buNone/>
              <a:defRPr b="1" i="0" sz="1700" u="none" cap="none" strike="noStrike">
                <a:solidFill>
                  <a:schemeClr val="dk2"/>
                </a:solidFill>
                <a:latin typeface="Ubuntu"/>
                <a:ea typeface="Ubuntu"/>
                <a:cs typeface="Ubuntu"/>
                <a:sym typeface="Ubuntu"/>
              </a:defRPr>
            </a:lvl2pPr>
            <a:lvl3pPr indent="-228600" lvl="2" marL="1371600" marR="0" rtl="0" algn="l">
              <a:lnSpc>
                <a:spcPct val="114285"/>
              </a:lnSpc>
              <a:spcBef>
                <a:spcPts val="500"/>
              </a:spcBef>
              <a:spcAft>
                <a:spcPts val="0"/>
              </a:spcAft>
              <a:buClr>
                <a:schemeClr val="dk2"/>
              </a:buClr>
              <a:buSzPts val="980"/>
              <a:buFont typeface="Arial"/>
              <a:buNone/>
              <a:defRPr b="0" i="0" sz="1400" u="none" cap="none" strike="noStrike">
                <a:solidFill>
                  <a:schemeClr val="dk2"/>
                </a:solidFill>
                <a:latin typeface="Ubuntu"/>
                <a:ea typeface="Ubuntu"/>
                <a:cs typeface="Ubuntu"/>
                <a:sym typeface="Ubuntu"/>
              </a:defRPr>
            </a:lvl3pPr>
            <a:lvl4pPr indent="-317500" lvl="3" marL="1828800" marR="0" rtl="0" algn="l">
              <a:lnSpc>
                <a:spcPct val="114285"/>
              </a:lnSpc>
              <a:spcBef>
                <a:spcPts val="500"/>
              </a:spcBef>
              <a:spcAft>
                <a:spcPts val="0"/>
              </a:spcAft>
              <a:buClr>
                <a:schemeClr val="accent3"/>
              </a:buClr>
              <a:buSzPts val="1400"/>
              <a:buFont typeface="Noto Sans Symbols"/>
              <a:buChar char="∙"/>
              <a:defRPr b="0" i="0" sz="1400" u="none" cap="none" strike="noStrike">
                <a:solidFill>
                  <a:schemeClr val="dk2"/>
                </a:solidFill>
                <a:latin typeface="Ubuntu"/>
                <a:ea typeface="Ubuntu"/>
                <a:cs typeface="Ubuntu"/>
                <a:sym typeface="Ubuntu"/>
              </a:defRPr>
            </a:lvl4pPr>
            <a:lvl5pPr indent="-317500" lvl="4" marL="2286000" marR="0" rtl="0" algn="l">
              <a:lnSpc>
                <a:spcPct val="114285"/>
              </a:lnSpc>
              <a:spcBef>
                <a:spcPts val="500"/>
              </a:spcBef>
              <a:spcAft>
                <a:spcPts val="0"/>
              </a:spcAft>
              <a:buClr>
                <a:schemeClr val="accent3"/>
              </a:buClr>
              <a:buSzPts val="1400"/>
              <a:buFont typeface="Arial"/>
              <a:buChar char="○"/>
              <a:defRPr b="0" i="0" sz="1400" u="none" cap="none" strike="noStrike">
                <a:solidFill>
                  <a:schemeClr val="dk2"/>
                </a:solidFill>
                <a:latin typeface="Ubuntu"/>
                <a:ea typeface="Ubuntu"/>
                <a:cs typeface="Ubuntu"/>
                <a:sym typeface="Ubuntu"/>
              </a:defRPr>
            </a:lvl5pPr>
            <a:lvl6pPr indent="-317500" lvl="5" marL="2743200" marR="0" rtl="0" algn="l">
              <a:lnSpc>
                <a:spcPct val="114285"/>
              </a:lnSpc>
              <a:spcBef>
                <a:spcPts val="500"/>
              </a:spcBef>
              <a:spcAft>
                <a:spcPts val="0"/>
              </a:spcAft>
              <a:buClr>
                <a:schemeClr val="accent3"/>
              </a:buClr>
              <a:buSzPts val="1400"/>
              <a:buFont typeface="Arial"/>
              <a:buChar char="○"/>
              <a:defRPr b="0" i="0" sz="1400" u="none" cap="none" strike="noStrike">
                <a:solidFill>
                  <a:schemeClr val="dk2"/>
                </a:solidFill>
                <a:latin typeface="Ubuntu"/>
                <a:ea typeface="Ubuntu"/>
                <a:cs typeface="Ubuntu"/>
                <a:sym typeface="Ubuntu"/>
              </a:defRPr>
            </a:lvl6pPr>
            <a:lvl7pPr indent="-317500" lvl="6" marL="3200400" marR="0" rtl="0" algn="l">
              <a:lnSpc>
                <a:spcPct val="114285"/>
              </a:lnSpc>
              <a:spcBef>
                <a:spcPts val="500"/>
              </a:spcBef>
              <a:spcAft>
                <a:spcPts val="0"/>
              </a:spcAft>
              <a:buClr>
                <a:schemeClr val="accent3"/>
              </a:buClr>
              <a:buSzPts val="1400"/>
              <a:buFont typeface="Arial"/>
              <a:buChar char="○"/>
              <a:defRPr b="0" i="0" sz="1400" u="none" cap="none" strike="noStrike">
                <a:solidFill>
                  <a:schemeClr val="dk2"/>
                </a:solidFill>
                <a:latin typeface="Ubuntu"/>
                <a:ea typeface="Ubuntu"/>
                <a:cs typeface="Ubuntu"/>
                <a:sym typeface="Ubuntu"/>
              </a:defRPr>
            </a:lvl7pPr>
            <a:lvl8pPr indent="-317500" lvl="7" marL="3657600" marR="0" rtl="0" algn="l">
              <a:lnSpc>
                <a:spcPct val="114285"/>
              </a:lnSpc>
              <a:spcBef>
                <a:spcPts val="500"/>
              </a:spcBef>
              <a:spcAft>
                <a:spcPts val="0"/>
              </a:spcAft>
              <a:buClr>
                <a:schemeClr val="accent3"/>
              </a:buClr>
              <a:buSzPts val="1400"/>
              <a:buFont typeface="Arial"/>
              <a:buChar char="○"/>
              <a:defRPr b="0" i="0" sz="1400" u="none" cap="none" strike="noStrike">
                <a:solidFill>
                  <a:schemeClr val="dk2"/>
                </a:solidFill>
                <a:latin typeface="Ubuntu"/>
                <a:ea typeface="Ubuntu"/>
                <a:cs typeface="Ubuntu"/>
                <a:sym typeface="Ubuntu"/>
              </a:defRPr>
            </a:lvl8pPr>
            <a:lvl9pPr indent="-317500" lvl="8" marL="4114800" marR="0" rtl="0" algn="l">
              <a:lnSpc>
                <a:spcPct val="114285"/>
              </a:lnSpc>
              <a:spcBef>
                <a:spcPts val="500"/>
              </a:spcBef>
              <a:spcAft>
                <a:spcPts val="500"/>
              </a:spcAft>
              <a:buClr>
                <a:schemeClr val="accent3"/>
              </a:buClr>
              <a:buSzPts val="1400"/>
              <a:buFont typeface="Arial"/>
              <a:buChar char="○"/>
              <a:defRPr b="0" i="0" sz="1400" u="none" cap="none" strike="noStrike">
                <a:solidFill>
                  <a:schemeClr val="dk2"/>
                </a:solidFill>
                <a:latin typeface="Ubuntu"/>
                <a:ea typeface="Ubuntu"/>
                <a:cs typeface="Ubuntu"/>
                <a:sym typeface="Ubuntu"/>
              </a:defRPr>
            </a:lvl9pPr>
          </a:lstStyle>
          <a:p/>
        </p:txBody>
      </p:sp>
      <p:sp>
        <p:nvSpPr>
          <p:cNvPr id="13" name="Google Shape;13;g10b8c0b9951_0_867"/>
          <p:cNvSpPr txBox="1"/>
          <p:nvPr>
            <p:ph idx="12" type="sldNum"/>
          </p:nvPr>
        </p:nvSpPr>
        <p:spPr>
          <a:xfrm>
            <a:off x="8701495" y="4565985"/>
            <a:ext cx="326700" cy="162000"/>
          </a:xfrm>
          <a:prstGeom prst="rect">
            <a:avLst/>
          </a:prstGeom>
          <a:noFill/>
          <a:ln>
            <a:noFill/>
          </a:ln>
        </p:spPr>
        <p:txBody>
          <a:bodyPr anchorCtr="0" anchor="ctr" bIns="0" lIns="0" spcFirstLastPara="1" rIns="0" wrap="square" tIns="0">
            <a:noAutofit/>
          </a:bodyPr>
          <a:lstStyle>
            <a:lvl1pPr indent="0" lvl="0" marL="0" marR="0" rtl="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rtl="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rtl="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rtl="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rtl="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rtl="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rtl="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rtl="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rtl="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pic>
        <p:nvPicPr>
          <p:cNvPr descr="A close up of a logo&#10;&#10;Description generated with very high confidence" id="14" name="Google Shape;14;g10b8c0b9951_0_867"/>
          <p:cNvPicPr preferRelativeResize="0"/>
          <p:nvPr/>
        </p:nvPicPr>
        <p:blipFill rotWithShape="1">
          <a:blip r:embed="rId1">
            <a:alphaModFix/>
          </a:blip>
          <a:srcRect b="0" l="0" r="0" t="0"/>
          <a:stretch/>
        </p:blipFill>
        <p:spPr>
          <a:xfrm>
            <a:off x="191175" y="4728025"/>
            <a:ext cx="891099" cy="2256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8" name="Shape 108"/>
        <p:cNvGrpSpPr/>
        <p:nvPr/>
      </p:nvGrpSpPr>
      <p:grpSpPr>
        <a:xfrm>
          <a:off x="0" y="0"/>
          <a:ext cx="0" cy="0"/>
          <a:chOff x="0" y="0"/>
          <a:chExt cx="0" cy="0"/>
        </a:xfrm>
      </p:grpSpPr>
      <p:sp>
        <p:nvSpPr>
          <p:cNvPr id="109" name="Google Shape;109;p18"/>
          <p:cNvSpPr/>
          <p:nvPr/>
        </p:nvSpPr>
        <p:spPr>
          <a:xfrm>
            <a:off x="8555831" y="4486275"/>
            <a:ext cx="589757" cy="321470"/>
          </a:xfrm>
          <a:custGeom>
            <a:rect b="b" l="l" r="r" t="t"/>
            <a:pathLst>
              <a:path extrusionOk="0" h="321470" w="589757">
                <a:moveTo>
                  <a:pt x="163255" y="0"/>
                </a:moveTo>
                <a:lnTo>
                  <a:pt x="167318" y="0"/>
                </a:lnTo>
                <a:lnTo>
                  <a:pt x="589757" y="0"/>
                </a:lnTo>
                <a:lnTo>
                  <a:pt x="589757" y="321470"/>
                </a:lnTo>
                <a:lnTo>
                  <a:pt x="167318" y="321470"/>
                </a:lnTo>
                <a:lnTo>
                  <a:pt x="163255" y="321470"/>
                </a:lnTo>
                <a:lnTo>
                  <a:pt x="163255" y="320682"/>
                </a:lnTo>
                <a:lnTo>
                  <a:pt x="102190" y="308839"/>
                </a:lnTo>
                <a:cubicBezTo>
                  <a:pt x="42137" y="284438"/>
                  <a:pt x="0" y="227313"/>
                  <a:pt x="0" y="160735"/>
                </a:cubicBezTo>
                <a:cubicBezTo>
                  <a:pt x="0" y="94157"/>
                  <a:pt x="42137" y="37033"/>
                  <a:pt x="102190" y="12632"/>
                </a:cubicBezTo>
                <a:lnTo>
                  <a:pt x="163255" y="788"/>
                </a:lnTo>
                <a:close/>
              </a:path>
            </a:pathLst>
          </a:custGeom>
          <a:solidFill>
            <a:schemeClr val="accent1">
              <a:alpha val="84313"/>
            </a:scheme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Ubuntu"/>
              <a:ea typeface="Ubuntu"/>
              <a:cs typeface="Ubuntu"/>
              <a:sym typeface="Ubuntu"/>
            </a:endParaRPr>
          </a:p>
        </p:txBody>
      </p:sp>
      <p:sp>
        <p:nvSpPr>
          <p:cNvPr id="110" name="Google Shape;110;p18"/>
          <p:cNvSpPr txBox="1"/>
          <p:nvPr>
            <p:ph type="title"/>
          </p:nvPr>
        </p:nvSpPr>
        <p:spPr>
          <a:xfrm>
            <a:off x="439200" y="373563"/>
            <a:ext cx="8280000" cy="669600"/>
          </a:xfrm>
          <a:prstGeom prst="rect">
            <a:avLst/>
          </a:prstGeom>
          <a:noFill/>
          <a:ln>
            <a:noFill/>
          </a:ln>
        </p:spPr>
        <p:txBody>
          <a:bodyPr anchorCtr="0" anchor="t" bIns="0" lIns="0" spcFirstLastPara="1" rIns="0" wrap="square" tIns="0">
            <a:noAutofit/>
          </a:bodyPr>
          <a:lstStyle>
            <a:lvl1pPr lvl="0" marR="0" rtl="0" algn="l">
              <a:lnSpc>
                <a:spcPct val="111111"/>
              </a:lnSpc>
              <a:spcBef>
                <a:spcPts val="0"/>
              </a:spcBef>
              <a:spcAft>
                <a:spcPts val="0"/>
              </a:spcAft>
              <a:buClr>
                <a:schemeClr val="dk2"/>
              </a:buClr>
              <a:buSzPts val="3600"/>
              <a:buFont typeface="Century Gothic"/>
              <a:buNone/>
              <a:defRPr b="1" i="0" sz="3600" u="none" cap="none" strike="noStrike">
                <a:solidFill>
                  <a:schemeClr val="dk2"/>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1" name="Google Shape;111;p18"/>
          <p:cNvSpPr txBox="1"/>
          <p:nvPr>
            <p:ph idx="1" type="body"/>
          </p:nvPr>
        </p:nvSpPr>
        <p:spPr>
          <a:xfrm>
            <a:off x="439086" y="2099046"/>
            <a:ext cx="8280000" cy="2262813"/>
          </a:xfrm>
          <a:prstGeom prst="rect">
            <a:avLst/>
          </a:prstGeom>
          <a:noFill/>
          <a:ln>
            <a:noFill/>
          </a:ln>
        </p:spPr>
        <p:txBody>
          <a:bodyPr anchorCtr="0" anchor="t" bIns="0" lIns="0" spcFirstLastPara="1" rIns="0" wrap="square" tIns="0">
            <a:noAutofit/>
          </a:bodyPr>
          <a:lstStyle>
            <a:lvl1pPr indent="-228600" lvl="0" marL="457200" marR="0" rtl="0" algn="l">
              <a:lnSpc>
                <a:spcPct val="120000"/>
              </a:lnSpc>
              <a:spcBef>
                <a:spcPts val="0"/>
              </a:spcBef>
              <a:spcAft>
                <a:spcPts val="0"/>
              </a:spcAft>
              <a:buClr>
                <a:schemeClr val="accent3"/>
              </a:buClr>
              <a:buSzPts val="2000"/>
              <a:buFont typeface="Arial"/>
              <a:buNone/>
              <a:defRPr b="1" i="0" sz="2000" u="none" cap="none" strike="noStrike">
                <a:solidFill>
                  <a:schemeClr val="accent3"/>
                </a:solidFill>
                <a:latin typeface="Ubuntu"/>
                <a:ea typeface="Ubuntu"/>
                <a:cs typeface="Ubuntu"/>
                <a:sym typeface="Ubuntu"/>
              </a:defRPr>
            </a:lvl1pPr>
            <a:lvl2pPr indent="-228600" lvl="1" marL="914400" marR="0" rtl="0" algn="l">
              <a:lnSpc>
                <a:spcPct val="120000"/>
              </a:lnSpc>
              <a:spcBef>
                <a:spcPts val="900"/>
              </a:spcBef>
              <a:spcAft>
                <a:spcPts val="0"/>
              </a:spcAft>
              <a:buClr>
                <a:schemeClr val="accent1"/>
              </a:buClr>
              <a:buSzPts val="1190"/>
              <a:buFont typeface="Arial"/>
              <a:buNone/>
              <a:defRPr b="1" i="0" sz="1700" u="none" cap="none" strike="noStrike">
                <a:solidFill>
                  <a:schemeClr val="dk2"/>
                </a:solidFill>
                <a:latin typeface="Ubuntu"/>
                <a:ea typeface="Ubuntu"/>
                <a:cs typeface="Ubuntu"/>
                <a:sym typeface="Ubuntu"/>
              </a:defRPr>
            </a:lvl2pPr>
            <a:lvl3pPr indent="-228600" lvl="2" marL="1371600" marR="0" rtl="0" algn="l">
              <a:lnSpc>
                <a:spcPct val="114285"/>
              </a:lnSpc>
              <a:spcBef>
                <a:spcPts val="500"/>
              </a:spcBef>
              <a:spcAft>
                <a:spcPts val="0"/>
              </a:spcAft>
              <a:buClr>
                <a:schemeClr val="dk2"/>
              </a:buClr>
              <a:buSzPts val="980"/>
              <a:buFont typeface="Arial"/>
              <a:buNone/>
              <a:defRPr b="0" i="0" sz="1400" u="none" cap="none" strike="noStrike">
                <a:solidFill>
                  <a:schemeClr val="dk2"/>
                </a:solidFill>
                <a:latin typeface="Ubuntu"/>
                <a:ea typeface="Ubuntu"/>
                <a:cs typeface="Ubuntu"/>
                <a:sym typeface="Ubuntu"/>
              </a:defRPr>
            </a:lvl3pPr>
            <a:lvl4pPr indent="-317500" lvl="3" marL="1828800" marR="0" rtl="0" algn="l">
              <a:lnSpc>
                <a:spcPct val="114285"/>
              </a:lnSpc>
              <a:spcBef>
                <a:spcPts val="500"/>
              </a:spcBef>
              <a:spcAft>
                <a:spcPts val="0"/>
              </a:spcAft>
              <a:buClr>
                <a:schemeClr val="accent3"/>
              </a:buClr>
              <a:buSzPts val="1400"/>
              <a:buFont typeface="Noto Sans Symbols"/>
              <a:buChar char="∙"/>
              <a:defRPr b="0" i="0" sz="1400" u="none" cap="none" strike="noStrike">
                <a:solidFill>
                  <a:schemeClr val="dk2"/>
                </a:solidFill>
                <a:latin typeface="Ubuntu"/>
                <a:ea typeface="Ubuntu"/>
                <a:cs typeface="Ubuntu"/>
                <a:sym typeface="Ubuntu"/>
              </a:defRPr>
            </a:lvl4pPr>
            <a:lvl5pPr indent="-317500" lvl="4" marL="2286000" marR="0" rtl="0" algn="l">
              <a:lnSpc>
                <a:spcPct val="114285"/>
              </a:lnSpc>
              <a:spcBef>
                <a:spcPts val="500"/>
              </a:spcBef>
              <a:spcAft>
                <a:spcPts val="0"/>
              </a:spcAft>
              <a:buClr>
                <a:schemeClr val="accent3"/>
              </a:buClr>
              <a:buSzPts val="1400"/>
              <a:buFont typeface="Arial"/>
              <a:buChar char="○"/>
              <a:defRPr b="0" i="0" sz="1400" u="none" cap="none" strike="noStrike">
                <a:solidFill>
                  <a:schemeClr val="dk2"/>
                </a:solidFill>
                <a:latin typeface="Ubuntu"/>
                <a:ea typeface="Ubuntu"/>
                <a:cs typeface="Ubuntu"/>
                <a:sym typeface="Ubuntu"/>
              </a:defRPr>
            </a:lvl5pPr>
            <a:lvl6pPr indent="-317500" lvl="5" marL="2743200" marR="0" rtl="0" algn="l">
              <a:lnSpc>
                <a:spcPct val="114285"/>
              </a:lnSpc>
              <a:spcBef>
                <a:spcPts val="500"/>
              </a:spcBef>
              <a:spcAft>
                <a:spcPts val="0"/>
              </a:spcAft>
              <a:buClr>
                <a:schemeClr val="accent3"/>
              </a:buClr>
              <a:buSzPts val="1400"/>
              <a:buFont typeface="Arial"/>
              <a:buChar char="○"/>
              <a:defRPr b="0" i="0" sz="1400" u="none" cap="none" strike="noStrike">
                <a:solidFill>
                  <a:schemeClr val="dk2"/>
                </a:solidFill>
                <a:latin typeface="Ubuntu"/>
                <a:ea typeface="Ubuntu"/>
                <a:cs typeface="Ubuntu"/>
                <a:sym typeface="Ubuntu"/>
              </a:defRPr>
            </a:lvl6pPr>
            <a:lvl7pPr indent="-317500" lvl="6" marL="3200400" marR="0" rtl="0" algn="l">
              <a:lnSpc>
                <a:spcPct val="114285"/>
              </a:lnSpc>
              <a:spcBef>
                <a:spcPts val="500"/>
              </a:spcBef>
              <a:spcAft>
                <a:spcPts val="0"/>
              </a:spcAft>
              <a:buClr>
                <a:schemeClr val="accent3"/>
              </a:buClr>
              <a:buSzPts val="1400"/>
              <a:buFont typeface="Arial"/>
              <a:buChar char="○"/>
              <a:defRPr b="0" i="0" sz="1400" u="none" cap="none" strike="noStrike">
                <a:solidFill>
                  <a:schemeClr val="dk2"/>
                </a:solidFill>
                <a:latin typeface="Ubuntu"/>
                <a:ea typeface="Ubuntu"/>
                <a:cs typeface="Ubuntu"/>
                <a:sym typeface="Ubuntu"/>
              </a:defRPr>
            </a:lvl7pPr>
            <a:lvl8pPr indent="-317500" lvl="7" marL="3657600" marR="0" rtl="0" algn="l">
              <a:lnSpc>
                <a:spcPct val="114285"/>
              </a:lnSpc>
              <a:spcBef>
                <a:spcPts val="500"/>
              </a:spcBef>
              <a:spcAft>
                <a:spcPts val="0"/>
              </a:spcAft>
              <a:buClr>
                <a:schemeClr val="accent3"/>
              </a:buClr>
              <a:buSzPts val="1400"/>
              <a:buFont typeface="Arial"/>
              <a:buChar char="○"/>
              <a:defRPr b="0" i="0" sz="1400" u="none" cap="none" strike="noStrike">
                <a:solidFill>
                  <a:schemeClr val="dk2"/>
                </a:solidFill>
                <a:latin typeface="Ubuntu"/>
                <a:ea typeface="Ubuntu"/>
                <a:cs typeface="Ubuntu"/>
                <a:sym typeface="Ubuntu"/>
              </a:defRPr>
            </a:lvl8pPr>
            <a:lvl9pPr indent="-317500" lvl="8" marL="4114800" marR="0" rtl="0" algn="l">
              <a:lnSpc>
                <a:spcPct val="114285"/>
              </a:lnSpc>
              <a:spcBef>
                <a:spcPts val="500"/>
              </a:spcBef>
              <a:spcAft>
                <a:spcPts val="500"/>
              </a:spcAft>
              <a:buClr>
                <a:schemeClr val="accent3"/>
              </a:buClr>
              <a:buSzPts val="1400"/>
              <a:buFont typeface="Arial"/>
              <a:buChar char="○"/>
              <a:defRPr b="0" i="0" sz="1400" u="none" cap="none" strike="noStrike">
                <a:solidFill>
                  <a:schemeClr val="dk2"/>
                </a:solidFill>
                <a:latin typeface="Ubuntu"/>
                <a:ea typeface="Ubuntu"/>
                <a:cs typeface="Ubuntu"/>
                <a:sym typeface="Ubuntu"/>
              </a:defRPr>
            </a:lvl9pPr>
          </a:lstStyle>
          <a:p/>
        </p:txBody>
      </p:sp>
      <p:sp>
        <p:nvSpPr>
          <p:cNvPr id="112" name="Google Shape;112;p18"/>
          <p:cNvSpPr txBox="1"/>
          <p:nvPr>
            <p:ph idx="12" type="sldNum"/>
          </p:nvPr>
        </p:nvSpPr>
        <p:spPr>
          <a:xfrm>
            <a:off x="8701495" y="4565985"/>
            <a:ext cx="326793" cy="162050"/>
          </a:xfrm>
          <a:prstGeom prst="rect">
            <a:avLst/>
          </a:prstGeom>
          <a:noFill/>
          <a:ln>
            <a:noFill/>
          </a:ln>
        </p:spPr>
        <p:txBody>
          <a:bodyPr anchorCtr="0" anchor="ctr" bIns="0" lIns="0" spcFirstLastPara="1" rIns="0" wrap="square" tIns="0">
            <a:noAutofit/>
          </a:bodyPr>
          <a:lstStyle>
            <a:lvl1pPr indent="0" lvl="0" marL="0" marR="0" rtl="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1pPr>
            <a:lvl2pPr indent="0" lvl="1" marL="0" marR="0" rtl="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2pPr>
            <a:lvl3pPr indent="0" lvl="2" marL="0" marR="0" rtl="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3pPr>
            <a:lvl4pPr indent="0" lvl="3" marL="0" marR="0" rtl="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4pPr>
            <a:lvl5pPr indent="0" lvl="4" marL="0" marR="0" rtl="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5pPr>
            <a:lvl6pPr indent="0" lvl="5" marL="0" marR="0" rtl="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6pPr>
            <a:lvl7pPr indent="0" lvl="6" marL="0" marR="0" rtl="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7pPr>
            <a:lvl8pPr indent="0" lvl="7" marL="0" marR="0" rtl="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8pPr>
            <a:lvl9pPr indent="0" lvl="8" marL="0" marR="0" rtl="0" algn="l">
              <a:lnSpc>
                <a:spcPct val="100000"/>
              </a:lnSpc>
              <a:spcBef>
                <a:spcPts val="0"/>
              </a:spcBef>
              <a:spcAft>
                <a:spcPts val="0"/>
              </a:spcAft>
              <a:buClr>
                <a:srgbClr val="000000"/>
              </a:buClr>
              <a:buSzPts val="1000"/>
              <a:buFont typeface="Arial"/>
              <a:buNone/>
              <a:defRPr b="1" i="0" sz="1000" u="none" cap="none" strike="noStrike">
                <a:solidFill>
                  <a:schemeClr val="dk2"/>
                </a:solidFill>
                <a:latin typeface="Ubuntu"/>
                <a:ea typeface="Ubuntu"/>
                <a:cs typeface="Ubuntu"/>
                <a:sym typeface="Ubuntu"/>
              </a:defRPr>
            </a:lvl9pPr>
          </a:lstStyle>
          <a:p>
            <a:pPr indent="0" lvl="0" marL="0" rtl="0" algn="l">
              <a:spcBef>
                <a:spcPts val="0"/>
              </a:spcBef>
              <a:spcAft>
                <a:spcPts val="0"/>
              </a:spcAft>
              <a:buNone/>
            </a:pPr>
            <a:fld id="{00000000-1234-1234-1234-123412341234}" type="slidenum">
              <a:rPr lang="en-AU"/>
              <a:t>‹#›</a:t>
            </a:fld>
            <a:endParaRPr/>
          </a:p>
        </p:txBody>
      </p:sp>
      <p:sp>
        <p:nvSpPr>
          <p:cNvPr id="113" name="Google Shape;113;p18"/>
          <p:cNvSpPr txBox="1"/>
          <p:nvPr/>
        </p:nvSpPr>
        <p:spPr>
          <a:xfrm>
            <a:off x="439200" y="4564800"/>
            <a:ext cx="691086" cy="162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en-AU" sz="1000" u="none" cap="none" strike="noStrike">
                <a:solidFill>
                  <a:schemeClr val="accent3"/>
                </a:solidFill>
                <a:latin typeface="Ubuntu"/>
                <a:ea typeface="Ubuntu"/>
                <a:cs typeface="Ubuntu"/>
                <a:sym typeface="Ubuntu"/>
              </a:rPr>
              <a:t>Studiosity</a:t>
            </a:r>
            <a:endParaRPr b="0" i="0" sz="1400" u="none" cap="none" strike="noStrike">
              <a:solidFill>
                <a:srgbClr val="000000"/>
              </a:solidFill>
              <a:latin typeface="Arial"/>
              <a:ea typeface="Arial"/>
              <a:cs typeface="Arial"/>
              <a:sym typeface="Arial"/>
            </a:endParaRPr>
          </a:p>
        </p:txBody>
      </p:sp>
      <p:sp>
        <p:nvSpPr>
          <p:cNvPr id="114" name="Google Shape;114;p18"/>
          <p:cNvSpPr txBox="1"/>
          <p:nvPr>
            <p:ph idx="11" type="ftr"/>
          </p:nvPr>
        </p:nvSpPr>
        <p:spPr>
          <a:xfrm>
            <a:off x="1144800" y="4564800"/>
            <a:ext cx="5004000" cy="1620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accent3"/>
                </a:solidFill>
                <a:latin typeface="Ubuntu"/>
                <a:ea typeface="Ubuntu"/>
                <a:cs typeface="Ubuntu"/>
                <a:sym typeface="Ubuntu"/>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Ubuntu"/>
                <a:ea typeface="Ubuntu"/>
                <a:cs typeface="Ubuntu"/>
                <a:sym typeface="Ubuntu"/>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Ubuntu"/>
                <a:ea typeface="Ubuntu"/>
                <a:cs typeface="Ubuntu"/>
                <a:sym typeface="Ubuntu"/>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Ubuntu"/>
                <a:ea typeface="Ubuntu"/>
                <a:cs typeface="Ubuntu"/>
                <a:sym typeface="Ubuntu"/>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Ubuntu"/>
                <a:ea typeface="Ubuntu"/>
                <a:cs typeface="Ubuntu"/>
                <a:sym typeface="Ubuntu"/>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Ubuntu"/>
                <a:ea typeface="Ubuntu"/>
                <a:cs typeface="Ubuntu"/>
                <a:sym typeface="Ubuntu"/>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Ubuntu"/>
                <a:ea typeface="Ubuntu"/>
                <a:cs typeface="Ubuntu"/>
                <a:sym typeface="Ubuntu"/>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Ubuntu"/>
                <a:ea typeface="Ubuntu"/>
                <a:cs typeface="Ubuntu"/>
                <a:sym typeface="Ubuntu"/>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Ubuntu"/>
                <a:ea typeface="Ubuntu"/>
                <a:cs typeface="Ubuntu"/>
                <a:sym typeface="Ubuntu"/>
              </a:defRPr>
            </a:lvl9pPr>
          </a:lstStyle>
          <a:p/>
        </p:txBody>
      </p:sp>
    </p:spTree>
  </p:cSld>
  <p:clrMap accent1="accent1" accent2="accent2" accent3="accent3" accent4="accent4" accent5="accent5" accent6="accent6" bg1="lt1" bg2="dk2" tx1="dk1" tx2="lt2" folHlink="folHlink" hlink="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22.png"/><Relationship Id="rId5"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22.png"/><Relationship Id="rId5"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0.png"/><Relationship Id="rId4" Type="http://schemas.openxmlformats.org/officeDocument/2006/relationships/image" Target="../media/image25.png"/><Relationship Id="rId5" Type="http://schemas.openxmlformats.org/officeDocument/2006/relationships/image" Target="../media/image28.png"/><Relationship Id="rId6" Type="http://schemas.openxmlformats.org/officeDocument/2006/relationships/image" Target="../media/image31.png"/><Relationship Id="rId7"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22.png"/><Relationship Id="rId5"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0.jp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23.png"/><Relationship Id="rId5"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24.png"/><Relationship Id="rId5"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10b8c0b9951_0_649"/>
          <p:cNvSpPr txBox="1"/>
          <p:nvPr>
            <p:ph type="ctrTitle"/>
          </p:nvPr>
        </p:nvSpPr>
        <p:spPr>
          <a:xfrm>
            <a:off x="474550" y="1255325"/>
            <a:ext cx="5388000" cy="1318200"/>
          </a:xfrm>
          <a:prstGeom prst="rect">
            <a:avLst/>
          </a:prstGeom>
          <a:noFill/>
          <a:ln>
            <a:noFill/>
          </a:ln>
        </p:spPr>
        <p:txBody>
          <a:bodyPr anchorCtr="0" anchor="t" bIns="0" lIns="0" spcFirstLastPara="1" rIns="0" wrap="square" tIns="0">
            <a:noAutofit/>
          </a:bodyPr>
          <a:lstStyle/>
          <a:p>
            <a:pPr indent="0" lvl="0" marL="0" rtl="0" algn="l">
              <a:lnSpc>
                <a:spcPct val="50000"/>
              </a:lnSpc>
              <a:spcBef>
                <a:spcPts val="0"/>
              </a:spcBef>
              <a:spcAft>
                <a:spcPts val="0"/>
              </a:spcAft>
              <a:buClr>
                <a:schemeClr val="dk2"/>
              </a:buClr>
              <a:buSzPts val="4400"/>
              <a:buFont typeface="Century Gothic"/>
              <a:buNone/>
            </a:pPr>
            <a:r>
              <a:rPr lang="en-AU" sz="4100">
                <a:solidFill>
                  <a:srgbClr val="FFFFFF"/>
                </a:solidFill>
                <a:latin typeface="Century Gothic"/>
                <a:ea typeface="Century Gothic"/>
                <a:cs typeface="Century Gothic"/>
                <a:sym typeface="Century Gothic"/>
              </a:rPr>
              <a:t>Stuck? Get unstuck.</a:t>
            </a:r>
            <a:r>
              <a:rPr lang="en-AU" sz="4400">
                <a:solidFill>
                  <a:srgbClr val="FFFFFF"/>
                </a:solidFill>
                <a:latin typeface="Century Gothic"/>
                <a:ea typeface="Century Gothic"/>
                <a:cs typeface="Century Gothic"/>
                <a:sym typeface="Century Gothic"/>
              </a:rPr>
              <a:t> </a:t>
            </a:r>
            <a:br>
              <a:rPr lang="en-AU" sz="2600">
                <a:solidFill>
                  <a:srgbClr val="FFFFFF"/>
                </a:solidFill>
                <a:latin typeface="Century Gothic"/>
                <a:ea typeface="Century Gothic"/>
                <a:cs typeface="Century Gothic"/>
                <a:sym typeface="Century Gothic"/>
              </a:rPr>
            </a:br>
            <a:endParaRPr sz="2600">
              <a:solidFill>
                <a:srgbClr val="FFFFFF"/>
              </a:solidFill>
              <a:latin typeface="Century Gothic"/>
              <a:ea typeface="Century Gothic"/>
              <a:cs typeface="Century Gothic"/>
              <a:sym typeface="Century Gothic"/>
            </a:endParaRPr>
          </a:p>
          <a:p>
            <a:pPr indent="0" lvl="0" marL="0" rtl="0" algn="l">
              <a:lnSpc>
                <a:spcPct val="80000"/>
              </a:lnSpc>
              <a:spcBef>
                <a:spcPts val="0"/>
              </a:spcBef>
              <a:spcAft>
                <a:spcPts val="0"/>
              </a:spcAft>
              <a:buClr>
                <a:schemeClr val="dk2"/>
              </a:buClr>
              <a:buSzPts val="4400"/>
              <a:buFont typeface="Century Gothic"/>
              <a:buNone/>
            </a:pPr>
            <a:r>
              <a:rPr b="0" lang="en-AU" sz="2500">
                <a:solidFill>
                  <a:srgbClr val="FFFFFF"/>
                </a:solidFill>
                <a:latin typeface="Century Gothic"/>
                <a:ea typeface="Century Gothic"/>
                <a:cs typeface="Century Gothic"/>
                <a:sym typeface="Century Gothic"/>
              </a:rPr>
              <a:t>How to unlock your free, personal anytime, anywhere study help.</a:t>
            </a:r>
            <a:r>
              <a:rPr b="0" lang="en-AU" sz="3300">
                <a:solidFill>
                  <a:srgbClr val="FFFFFF"/>
                </a:solidFill>
                <a:latin typeface="Century Gothic"/>
                <a:ea typeface="Century Gothic"/>
                <a:cs typeface="Century Gothic"/>
                <a:sym typeface="Century Gothic"/>
              </a:rPr>
              <a:t> </a:t>
            </a:r>
            <a:endParaRPr b="0">
              <a:solidFill>
                <a:srgbClr val="FFFFFF"/>
              </a:solidFill>
              <a:latin typeface="Century Gothic"/>
              <a:ea typeface="Century Gothic"/>
              <a:cs typeface="Century Gothic"/>
              <a:sym typeface="Century Gothic"/>
            </a:endParaRPr>
          </a:p>
        </p:txBody>
      </p:sp>
      <p:sp>
        <p:nvSpPr>
          <p:cNvPr id="233" name="Google Shape;233;g10b8c0b9951_0_649"/>
          <p:cNvSpPr/>
          <p:nvPr/>
        </p:nvSpPr>
        <p:spPr>
          <a:xfrm>
            <a:off x="474550" y="3385932"/>
            <a:ext cx="3388800" cy="1428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Century Gothic"/>
                <a:ea typeface="Century Gothic"/>
                <a:cs typeface="Century Gothic"/>
                <a:sym typeface="Century Gothic"/>
              </a:rPr>
              <a:t>University logo</a:t>
            </a:r>
            <a:endParaRPr b="0" i="0" sz="1400" u="none" cap="none" strike="noStrike">
              <a:solidFill>
                <a:srgbClr val="000000"/>
              </a:solidFill>
              <a:latin typeface="Century Gothic"/>
              <a:ea typeface="Century Gothic"/>
              <a:cs typeface="Century Gothic"/>
              <a:sym typeface="Century Gothic"/>
            </a:endParaRPr>
          </a:p>
        </p:txBody>
      </p:sp>
      <p:pic>
        <p:nvPicPr>
          <p:cNvPr id="234" name="Google Shape;234;g10b8c0b9951_0_649"/>
          <p:cNvPicPr preferRelativeResize="0"/>
          <p:nvPr/>
        </p:nvPicPr>
        <p:blipFill rotWithShape="1">
          <a:blip r:embed="rId3">
            <a:alphaModFix/>
          </a:blip>
          <a:srcRect b="0" l="0" r="0" t="0"/>
          <a:stretch/>
        </p:blipFill>
        <p:spPr>
          <a:xfrm>
            <a:off x="6310356" y="3831665"/>
            <a:ext cx="2178202" cy="552001"/>
          </a:xfrm>
          <a:prstGeom prst="rect">
            <a:avLst/>
          </a:prstGeom>
          <a:noFill/>
          <a:ln>
            <a:noFill/>
          </a:ln>
        </p:spPr>
      </p:pic>
      <p:sp>
        <p:nvSpPr>
          <p:cNvPr id="235" name="Google Shape;235;g10b8c0b9951_0_649"/>
          <p:cNvSpPr txBox="1"/>
          <p:nvPr/>
        </p:nvSpPr>
        <p:spPr>
          <a:xfrm>
            <a:off x="6525944" y="3456878"/>
            <a:ext cx="1747025"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AU" sz="1400" u="none" cap="none" strike="noStrike">
                <a:solidFill>
                  <a:schemeClr val="lt1"/>
                </a:solidFill>
                <a:latin typeface="Century Gothic"/>
                <a:ea typeface="Century Gothic"/>
                <a:cs typeface="Century Gothic"/>
                <a:sym typeface="Century Gothic"/>
              </a:rPr>
              <a:t>Powered by: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g10b8c0b9951_0_732"/>
          <p:cNvSpPr/>
          <p:nvPr/>
        </p:nvSpPr>
        <p:spPr>
          <a:xfrm>
            <a:off x="6760329" y="770339"/>
            <a:ext cx="1080000" cy="4374600"/>
          </a:xfrm>
          <a:prstGeom prst="roundRect">
            <a:avLst>
              <a:gd fmla="val 0" name="adj"/>
            </a:avLst>
          </a:prstGeom>
          <a:gradFill>
            <a:gsLst>
              <a:gs pos="0">
                <a:srgbClr val="858585"/>
              </a:gs>
              <a:gs pos="52999">
                <a:srgbClr val="858585"/>
              </a:gs>
              <a:gs pos="74000">
                <a:srgbClr val="C0C0C0"/>
              </a:gs>
              <a:gs pos="88000">
                <a:srgbClr val="E6E6E6"/>
              </a:gs>
              <a:gs pos="100000">
                <a:srgbClr val="E6E6E6"/>
              </a:gs>
            </a:gsLst>
            <a:lin ang="5400012"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340" name="Google Shape;340;g10b8c0b9951_0_732"/>
          <p:cNvSpPr txBox="1"/>
          <p:nvPr>
            <p:ph type="title"/>
          </p:nvPr>
        </p:nvSpPr>
        <p:spPr>
          <a:xfrm>
            <a:off x="435458" y="340296"/>
            <a:ext cx="4785300" cy="957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2"/>
              </a:buClr>
              <a:buSzPts val="3600"/>
              <a:buFont typeface="Century Gothic"/>
              <a:buNone/>
            </a:pPr>
            <a:r>
              <a:rPr lang="en-AU">
                <a:latin typeface="Century Gothic"/>
                <a:ea typeface="Century Gothic"/>
                <a:cs typeface="Century Gothic"/>
                <a:sym typeface="Century Gothic"/>
              </a:rPr>
              <a:t>Then what?</a:t>
            </a:r>
            <a:endParaRPr>
              <a:latin typeface="Century Gothic"/>
              <a:ea typeface="Century Gothic"/>
              <a:cs typeface="Century Gothic"/>
              <a:sym typeface="Century Gothic"/>
            </a:endParaRPr>
          </a:p>
        </p:txBody>
      </p:sp>
      <p:sp>
        <p:nvSpPr>
          <p:cNvPr id="341" name="Google Shape;341;g10b8c0b9951_0_732"/>
          <p:cNvSpPr/>
          <p:nvPr/>
        </p:nvSpPr>
        <p:spPr>
          <a:xfrm>
            <a:off x="8538305" y="4638675"/>
            <a:ext cx="589757" cy="321470"/>
          </a:xfrm>
          <a:custGeom>
            <a:rect b="b" l="l" r="r" t="t"/>
            <a:pathLst>
              <a:path extrusionOk="0" h="321470" w="589757">
                <a:moveTo>
                  <a:pt x="163255" y="0"/>
                </a:moveTo>
                <a:lnTo>
                  <a:pt x="167318" y="0"/>
                </a:lnTo>
                <a:lnTo>
                  <a:pt x="589757" y="0"/>
                </a:lnTo>
                <a:lnTo>
                  <a:pt x="589757" y="321470"/>
                </a:lnTo>
                <a:lnTo>
                  <a:pt x="167318" y="321470"/>
                </a:lnTo>
                <a:lnTo>
                  <a:pt x="163255" y="321470"/>
                </a:lnTo>
                <a:lnTo>
                  <a:pt x="163255" y="320682"/>
                </a:lnTo>
                <a:lnTo>
                  <a:pt x="102190" y="308839"/>
                </a:lnTo>
                <a:cubicBezTo>
                  <a:pt x="42137" y="284438"/>
                  <a:pt x="0" y="227313"/>
                  <a:pt x="0" y="160735"/>
                </a:cubicBezTo>
                <a:cubicBezTo>
                  <a:pt x="0" y="94157"/>
                  <a:pt x="42137" y="37033"/>
                  <a:pt x="102190" y="12632"/>
                </a:cubicBezTo>
                <a:lnTo>
                  <a:pt x="163255" y="788"/>
                </a:lnTo>
                <a:close/>
              </a:path>
            </a:pathLst>
          </a:custGeom>
          <a:solidFill>
            <a:schemeClr val="accent1">
              <a:alpha val="84705"/>
            </a:scheme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342" name="Google Shape;342;g10b8c0b9951_0_732"/>
          <p:cNvSpPr txBox="1"/>
          <p:nvPr/>
        </p:nvSpPr>
        <p:spPr>
          <a:xfrm>
            <a:off x="8853895" y="4718385"/>
            <a:ext cx="326700" cy="162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fld id="{00000000-1234-1234-1234-123412341234}" type="slidenum">
              <a:rPr b="1" i="0" lang="en-AU" sz="1000" u="none" cap="none" strike="noStrike">
                <a:solidFill>
                  <a:schemeClr val="dk2"/>
                </a:solidFill>
                <a:latin typeface="Century Gothic"/>
                <a:ea typeface="Century Gothic"/>
                <a:cs typeface="Century Gothic"/>
                <a:sym typeface="Century Gothic"/>
              </a:rPr>
              <a:t>‹#›</a:t>
            </a:fld>
            <a:endParaRPr b="1" i="0" sz="1000" u="none" cap="none" strike="noStrike">
              <a:solidFill>
                <a:schemeClr val="dk2"/>
              </a:solidFill>
              <a:latin typeface="Century Gothic"/>
              <a:ea typeface="Century Gothic"/>
              <a:cs typeface="Century Gothic"/>
              <a:sym typeface="Century Gothic"/>
            </a:endParaRPr>
          </a:p>
        </p:txBody>
      </p:sp>
      <p:sp>
        <p:nvSpPr>
          <p:cNvPr id="343" name="Google Shape;343;g10b8c0b9951_0_732"/>
          <p:cNvSpPr txBox="1"/>
          <p:nvPr/>
        </p:nvSpPr>
        <p:spPr>
          <a:xfrm>
            <a:off x="399162" y="1117334"/>
            <a:ext cx="4857900" cy="2129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1000"/>
              </a:spcBef>
              <a:spcAft>
                <a:spcPts val="0"/>
              </a:spcAft>
              <a:buNone/>
            </a:pPr>
            <a:r>
              <a:rPr b="0" i="0" lang="en-AU" sz="1600" u="none" cap="none" strike="noStrike">
                <a:solidFill>
                  <a:schemeClr val="dk1"/>
                </a:solidFill>
                <a:latin typeface="Century Gothic"/>
                <a:ea typeface="Century Gothic"/>
                <a:cs typeface="Century Gothic"/>
                <a:sym typeface="Century Gothic"/>
              </a:rPr>
              <a:t>Tonight:</a:t>
            </a:r>
            <a:endParaRPr/>
          </a:p>
          <a:p>
            <a:pPr indent="0" lvl="0" marL="0" marR="0" rtl="0" algn="l">
              <a:lnSpc>
                <a:spcPct val="100000"/>
              </a:lnSpc>
              <a:spcBef>
                <a:spcPts val="1000"/>
              </a:spcBef>
              <a:spcAft>
                <a:spcPts val="0"/>
              </a:spcAft>
              <a:buNone/>
            </a:pPr>
            <a:r>
              <a:rPr b="0" i="0" lang="en-AU" sz="1600" u="none" cap="none" strike="noStrike">
                <a:solidFill>
                  <a:schemeClr val="dk1"/>
                </a:solidFill>
                <a:latin typeface="Century Gothic"/>
                <a:ea typeface="Century Gothic"/>
                <a:cs typeface="Century Gothic"/>
                <a:sym typeface="Century Gothic"/>
              </a:rPr>
              <a:t>1. Choose an essay, speech, or other assignment - it can be an old file of yours, or one you are working on now.</a:t>
            </a:r>
            <a:endParaRPr/>
          </a:p>
          <a:p>
            <a:pPr indent="0" lvl="0" marL="0" marR="0" rtl="0" algn="l">
              <a:lnSpc>
                <a:spcPct val="100000"/>
              </a:lnSpc>
              <a:spcBef>
                <a:spcPts val="1000"/>
              </a:spcBef>
              <a:spcAft>
                <a:spcPts val="0"/>
              </a:spcAft>
              <a:buNone/>
            </a:pPr>
            <a:r>
              <a:rPr b="0" i="0" lang="en-AU" sz="1600" u="none" cap="none" strike="noStrike">
                <a:solidFill>
                  <a:schemeClr val="dk1"/>
                </a:solidFill>
                <a:latin typeface="Century Gothic"/>
                <a:ea typeface="Century Gothic"/>
                <a:cs typeface="Century Gothic"/>
                <a:sym typeface="Century Gothic"/>
              </a:rPr>
              <a:t>2. Upload to the ‘Writing Feedback’ option.</a:t>
            </a:r>
            <a:endParaRPr/>
          </a:p>
          <a:p>
            <a:pPr indent="0" lvl="0" marL="0" marR="0" rtl="0" algn="l">
              <a:lnSpc>
                <a:spcPct val="100000"/>
              </a:lnSpc>
              <a:spcBef>
                <a:spcPts val="1000"/>
              </a:spcBef>
              <a:spcAft>
                <a:spcPts val="0"/>
              </a:spcAft>
              <a:buNone/>
            </a:pPr>
            <a:r>
              <a:rPr b="0" i="0" lang="en-AU" sz="1600" u="none" cap="none" strike="noStrike">
                <a:solidFill>
                  <a:schemeClr val="dk1"/>
                </a:solidFill>
                <a:latin typeface="Century Gothic"/>
                <a:ea typeface="Century Gothic"/>
                <a:cs typeface="Century Gothic"/>
                <a:sym typeface="Century Gothic"/>
              </a:rPr>
              <a:t>3. Get English-writing feedback in just a few hours from a real person.</a:t>
            </a:r>
            <a:endParaRPr/>
          </a:p>
        </p:txBody>
      </p:sp>
      <p:sp>
        <p:nvSpPr>
          <p:cNvPr id="344" name="Google Shape;344;g10b8c0b9951_0_732"/>
          <p:cNvSpPr/>
          <p:nvPr/>
        </p:nvSpPr>
        <p:spPr>
          <a:xfrm>
            <a:off x="6760330" y="268288"/>
            <a:ext cx="1080000" cy="3456300"/>
          </a:xfrm>
          <a:prstGeom prst="roundRect">
            <a:avLst>
              <a:gd fmla="val 50000" name="adj"/>
            </a:avLst>
          </a:prstGeom>
          <a:solidFill>
            <a:schemeClr val="accent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345" name="Google Shape;345;g10b8c0b9951_0_732"/>
          <p:cNvPicPr preferRelativeResize="0"/>
          <p:nvPr/>
        </p:nvPicPr>
        <p:blipFill rotWithShape="1">
          <a:blip r:embed="rId3">
            <a:alphaModFix/>
          </a:blip>
          <a:srcRect b="0" l="0" r="0" t="0"/>
          <a:stretch/>
        </p:blipFill>
        <p:spPr>
          <a:xfrm>
            <a:off x="7058997" y="770339"/>
            <a:ext cx="482786" cy="675900"/>
          </a:xfrm>
          <a:prstGeom prst="rect">
            <a:avLst/>
          </a:prstGeom>
          <a:noFill/>
          <a:ln>
            <a:noFill/>
          </a:ln>
        </p:spPr>
      </p:pic>
      <p:pic>
        <p:nvPicPr>
          <p:cNvPr id="346" name="Google Shape;346;g10b8c0b9951_0_732"/>
          <p:cNvPicPr preferRelativeResize="0"/>
          <p:nvPr/>
        </p:nvPicPr>
        <p:blipFill rotWithShape="1">
          <a:blip r:embed="rId4">
            <a:alphaModFix/>
          </a:blip>
          <a:srcRect b="0" l="0" r="0" t="0"/>
          <a:stretch/>
        </p:blipFill>
        <p:spPr>
          <a:xfrm>
            <a:off x="6981587" y="2639842"/>
            <a:ext cx="637606" cy="390791"/>
          </a:xfrm>
          <a:prstGeom prst="rect">
            <a:avLst/>
          </a:prstGeom>
          <a:noFill/>
          <a:ln>
            <a:noFill/>
          </a:ln>
        </p:spPr>
      </p:pic>
      <p:pic>
        <p:nvPicPr>
          <p:cNvPr id="347" name="Google Shape;347;g10b8c0b9951_0_732"/>
          <p:cNvPicPr preferRelativeResize="0"/>
          <p:nvPr/>
        </p:nvPicPr>
        <p:blipFill rotWithShape="1">
          <a:blip r:embed="rId5">
            <a:alphaModFix/>
          </a:blip>
          <a:srcRect b="0" l="0" r="0" t="0"/>
          <a:stretch/>
        </p:blipFill>
        <p:spPr>
          <a:xfrm>
            <a:off x="7020292" y="4041376"/>
            <a:ext cx="560195" cy="56019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g10b8c0b9951_0_745"/>
          <p:cNvSpPr txBox="1"/>
          <p:nvPr>
            <p:ph type="title"/>
          </p:nvPr>
        </p:nvSpPr>
        <p:spPr>
          <a:xfrm>
            <a:off x="435458" y="340296"/>
            <a:ext cx="4785300" cy="957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2"/>
              </a:buClr>
              <a:buSzPts val="3600"/>
              <a:buFont typeface="Century Gothic"/>
              <a:buNone/>
            </a:pPr>
            <a:r>
              <a:rPr lang="en-AU">
                <a:latin typeface="Century Gothic"/>
                <a:ea typeface="Century Gothic"/>
                <a:cs typeface="Century Gothic"/>
                <a:sym typeface="Century Gothic"/>
              </a:rPr>
              <a:t>And then?</a:t>
            </a:r>
            <a:endParaRPr>
              <a:latin typeface="Century Gothic"/>
              <a:ea typeface="Century Gothic"/>
              <a:cs typeface="Century Gothic"/>
              <a:sym typeface="Century Gothic"/>
            </a:endParaRPr>
          </a:p>
        </p:txBody>
      </p:sp>
      <p:sp>
        <p:nvSpPr>
          <p:cNvPr id="354" name="Google Shape;354;g10b8c0b9951_0_745"/>
          <p:cNvSpPr/>
          <p:nvPr/>
        </p:nvSpPr>
        <p:spPr>
          <a:xfrm>
            <a:off x="8538305" y="4638675"/>
            <a:ext cx="589757" cy="321470"/>
          </a:xfrm>
          <a:custGeom>
            <a:rect b="b" l="l" r="r" t="t"/>
            <a:pathLst>
              <a:path extrusionOk="0" h="321470" w="589757">
                <a:moveTo>
                  <a:pt x="163255" y="0"/>
                </a:moveTo>
                <a:lnTo>
                  <a:pt x="167318" y="0"/>
                </a:lnTo>
                <a:lnTo>
                  <a:pt x="589757" y="0"/>
                </a:lnTo>
                <a:lnTo>
                  <a:pt x="589757" y="321470"/>
                </a:lnTo>
                <a:lnTo>
                  <a:pt x="167318" y="321470"/>
                </a:lnTo>
                <a:lnTo>
                  <a:pt x="163255" y="321470"/>
                </a:lnTo>
                <a:lnTo>
                  <a:pt x="163255" y="320682"/>
                </a:lnTo>
                <a:lnTo>
                  <a:pt x="102190" y="308839"/>
                </a:lnTo>
                <a:cubicBezTo>
                  <a:pt x="42137" y="284438"/>
                  <a:pt x="0" y="227313"/>
                  <a:pt x="0" y="160735"/>
                </a:cubicBezTo>
                <a:cubicBezTo>
                  <a:pt x="0" y="94157"/>
                  <a:pt x="42137" y="37033"/>
                  <a:pt x="102190" y="12632"/>
                </a:cubicBezTo>
                <a:lnTo>
                  <a:pt x="163255" y="788"/>
                </a:lnTo>
                <a:close/>
              </a:path>
            </a:pathLst>
          </a:custGeom>
          <a:solidFill>
            <a:schemeClr val="accent1">
              <a:alpha val="84705"/>
            </a:scheme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355" name="Google Shape;355;g10b8c0b9951_0_745"/>
          <p:cNvSpPr txBox="1"/>
          <p:nvPr/>
        </p:nvSpPr>
        <p:spPr>
          <a:xfrm>
            <a:off x="8853895" y="4718385"/>
            <a:ext cx="326700" cy="162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fld id="{00000000-1234-1234-1234-123412341234}" type="slidenum">
              <a:rPr b="1" i="0" lang="en-AU" sz="1000" u="none" cap="none" strike="noStrike">
                <a:solidFill>
                  <a:schemeClr val="dk2"/>
                </a:solidFill>
                <a:latin typeface="Century Gothic"/>
                <a:ea typeface="Century Gothic"/>
                <a:cs typeface="Century Gothic"/>
                <a:sym typeface="Century Gothic"/>
              </a:rPr>
              <a:t>‹#›</a:t>
            </a:fld>
            <a:endParaRPr b="1" i="0" sz="1000" u="none" cap="none" strike="noStrike">
              <a:solidFill>
                <a:schemeClr val="dk2"/>
              </a:solidFill>
              <a:latin typeface="Century Gothic"/>
              <a:ea typeface="Century Gothic"/>
              <a:cs typeface="Century Gothic"/>
              <a:sym typeface="Century Gothic"/>
            </a:endParaRPr>
          </a:p>
        </p:txBody>
      </p:sp>
      <p:sp>
        <p:nvSpPr>
          <p:cNvPr id="356" name="Google Shape;356;g10b8c0b9951_0_745"/>
          <p:cNvSpPr txBox="1"/>
          <p:nvPr/>
        </p:nvSpPr>
        <p:spPr>
          <a:xfrm>
            <a:off x="399162" y="1117334"/>
            <a:ext cx="4857900" cy="2129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AU" sz="1600" u="none" cap="none" strike="noStrike">
                <a:solidFill>
                  <a:schemeClr val="dk1"/>
                </a:solidFill>
                <a:latin typeface="Century Gothic"/>
                <a:ea typeface="Century Gothic"/>
                <a:cs typeface="Century Gothic"/>
                <a:sym typeface="Century Gothic"/>
              </a:rPr>
              <a:t>Later this week:</a:t>
            </a:r>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b="0" i="0" lang="en-AU" sz="1600" u="none" cap="none" strike="noStrike">
                <a:solidFill>
                  <a:schemeClr val="dk1"/>
                </a:solidFill>
                <a:latin typeface="Century Gothic"/>
                <a:ea typeface="Century Gothic"/>
                <a:cs typeface="Century Gothic"/>
                <a:sym typeface="Century Gothic"/>
              </a:rPr>
              <a:t>1. Choose a maths or chemistry, biology, or physics question, or part of your written assignment that you are struggling with.</a:t>
            </a:r>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b="0" i="0" lang="en-AU" sz="1600" u="none" cap="none" strike="noStrike">
                <a:solidFill>
                  <a:schemeClr val="dk1"/>
                </a:solidFill>
                <a:latin typeface="Century Gothic"/>
                <a:ea typeface="Century Gothic"/>
                <a:cs typeface="Century Gothic"/>
                <a:sym typeface="Century Gothic"/>
              </a:rPr>
              <a:t>2. Use the “Connect Live” or “Student Connect” option.</a:t>
            </a:r>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b="0" i="0" lang="en-AU" sz="1600" u="none" cap="none" strike="noStrike">
                <a:solidFill>
                  <a:schemeClr val="dk1"/>
                </a:solidFill>
                <a:latin typeface="Century Gothic"/>
                <a:ea typeface="Century Gothic"/>
                <a:cs typeface="Century Gothic"/>
                <a:sym typeface="Century Gothic"/>
              </a:rPr>
              <a:t>3. Have a chat with a real person - a Subject Specialist or another student - to get ‘help not answers’ and to feel more confident with study this semester.</a:t>
            </a:r>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Century Gothic"/>
              <a:ea typeface="Century Gothic"/>
              <a:cs typeface="Century Gothic"/>
              <a:sym typeface="Century Gothic"/>
            </a:endParaRPr>
          </a:p>
        </p:txBody>
      </p:sp>
      <p:sp>
        <p:nvSpPr>
          <p:cNvPr id="357" name="Google Shape;357;g10b8c0b9951_0_745"/>
          <p:cNvSpPr/>
          <p:nvPr/>
        </p:nvSpPr>
        <p:spPr>
          <a:xfrm>
            <a:off x="6760329" y="4224236"/>
            <a:ext cx="1080000" cy="921000"/>
          </a:xfrm>
          <a:prstGeom prst="roundRect">
            <a:avLst>
              <a:gd fmla="val 0" name="adj"/>
            </a:avLst>
          </a:prstGeom>
          <a:gradFill>
            <a:gsLst>
              <a:gs pos="0">
                <a:srgbClr val="858585"/>
              </a:gs>
              <a:gs pos="18000">
                <a:srgbClr val="858585"/>
              </a:gs>
              <a:gs pos="52999">
                <a:srgbClr val="C0C0C0"/>
              </a:gs>
              <a:gs pos="100000">
                <a:srgbClr val="E6E6E6"/>
              </a:gs>
            </a:gsLst>
            <a:lin ang="5400012"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358" name="Google Shape;358;g10b8c0b9951_0_745"/>
          <p:cNvSpPr/>
          <p:nvPr/>
        </p:nvSpPr>
        <p:spPr>
          <a:xfrm>
            <a:off x="6760330" y="268287"/>
            <a:ext cx="1080000" cy="4692000"/>
          </a:xfrm>
          <a:prstGeom prst="roundRect">
            <a:avLst>
              <a:gd fmla="val 50000" name="adj"/>
            </a:avLst>
          </a:prstGeom>
          <a:solidFill>
            <a:schemeClr val="accent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359" name="Google Shape;359;g10b8c0b9951_0_745"/>
          <p:cNvPicPr preferRelativeResize="0"/>
          <p:nvPr/>
        </p:nvPicPr>
        <p:blipFill rotWithShape="1">
          <a:blip r:embed="rId3">
            <a:alphaModFix/>
          </a:blip>
          <a:srcRect b="0" l="0" r="0" t="0"/>
          <a:stretch/>
        </p:blipFill>
        <p:spPr>
          <a:xfrm>
            <a:off x="7058997" y="770339"/>
            <a:ext cx="482786" cy="675900"/>
          </a:xfrm>
          <a:prstGeom prst="rect">
            <a:avLst/>
          </a:prstGeom>
          <a:noFill/>
          <a:ln>
            <a:noFill/>
          </a:ln>
        </p:spPr>
      </p:pic>
      <p:pic>
        <p:nvPicPr>
          <p:cNvPr id="360" name="Google Shape;360;g10b8c0b9951_0_745"/>
          <p:cNvPicPr preferRelativeResize="0"/>
          <p:nvPr/>
        </p:nvPicPr>
        <p:blipFill rotWithShape="1">
          <a:blip r:embed="rId4">
            <a:alphaModFix/>
          </a:blip>
          <a:srcRect b="0" l="0" r="0" t="0"/>
          <a:stretch/>
        </p:blipFill>
        <p:spPr>
          <a:xfrm>
            <a:off x="6981587" y="2639842"/>
            <a:ext cx="637606" cy="390791"/>
          </a:xfrm>
          <a:prstGeom prst="rect">
            <a:avLst/>
          </a:prstGeom>
          <a:noFill/>
          <a:ln>
            <a:noFill/>
          </a:ln>
        </p:spPr>
      </p:pic>
      <p:pic>
        <p:nvPicPr>
          <p:cNvPr id="361" name="Google Shape;361;g10b8c0b9951_0_745"/>
          <p:cNvPicPr preferRelativeResize="0"/>
          <p:nvPr/>
        </p:nvPicPr>
        <p:blipFill rotWithShape="1">
          <a:blip r:embed="rId5">
            <a:alphaModFix/>
          </a:blip>
          <a:srcRect b="0" l="0" r="0" t="0"/>
          <a:stretch/>
        </p:blipFill>
        <p:spPr>
          <a:xfrm>
            <a:off x="7020292" y="4041376"/>
            <a:ext cx="560195" cy="56019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pic>
        <p:nvPicPr>
          <p:cNvPr id="367" name="Google Shape;367;g10b8c0b9951_0_758"/>
          <p:cNvPicPr preferRelativeResize="0"/>
          <p:nvPr>
            <p:ph idx="2" type="pic"/>
          </p:nvPr>
        </p:nvPicPr>
        <p:blipFill rotWithShape="1">
          <a:blip r:embed="rId3">
            <a:alphaModFix/>
          </a:blip>
          <a:srcRect b="0" l="1295" r="1295" t="0"/>
          <a:stretch/>
        </p:blipFill>
        <p:spPr>
          <a:xfrm>
            <a:off x="5427786" y="0"/>
            <a:ext cx="3717803" cy="5144400"/>
          </a:xfrm>
          <a:prstGeom prst="rect">
            <a:avLst/>
          </a:prstGeom>
          <a:solidFill>
            <a:schemeClr val="lt1"/>
          </a:solidFill>
          <a:ln cap="flat" cmpd="sng" w="9525">
            <a:solidFill>
              <a:schemeClr val="lt1"/>
            </a:solidFill>
            <a:prstDash val="solid"/>
            <a:round/>
            <a:headEnd len="sm" w="sm" type="none"/>
            <a:tailEnd len="sm" w="sm" type="none"/>
          </a:ln>
        </p:spPr>
      </p:pic>
      <p:sp>
        <p:nvSpPr>
          <p:cNvPr id="368" name="Google Shape;368;g10b8c0b9951_0_758"/>
          <p:cNvSpPr/>
          <p:nvPr/>
        </p:nvSpPr>
        <p:spPr>
          <a:xfrm>
            <a:off x="8555831" y="4521238"/>
            <a:ext cx="589757" cy="321470"/>
          </a:xfrm>
          <a:custGeom>
            <a:rect b="b" l="l" r="r" t="t"/>
            <a:pathLst>
              <a:path extrusionOk="0" h="321470" w="589757">
                <a:moveTo>
                  <a:pt x="163255" y="0"/>
                </a:moveTo>
                <a:lnTo>
                  <a:pt x="167318" y="0"/>
                </a:lnTo>
                <a:lnTo>
                  <a:pt x="589757" y="0"/>
                </a:lnTo>
                <a:lnTo>
                  <a:pt x="589757" y="321470"/>
                </a:lnTo>
                <a:lnTo>
                  <a:pt x="167318" y="321470"/>
                </a:lnTo>
                <a:lnTo>
                  <a:pt x="163255" y="321470"/>
                </a:lnTo>
                <a:lnTo>
                  <a:pt x="163255" y="320682"/>
                </a:lnTo>
                <a:lnTo>
                  <a:pt x="102190" y="308839"/>
                </a:lnTo>
                <a:cubicBezTo>
                  <a:pt x="42137" y="284438"/>
                  <a:pt x="0" y="227313"/>
                  <a:pt x="0" y="160735"/>
                </a:cubicBezTo>
                <a:cubicBezTo>
                  <a:pt x="0" y="94157"/>
                  <a:pt x="42137" y="37033"/>
                  <a:pt x="102190" y="12632"/>
                </a:cubicBezTo>
                <a:lnTo>
                  <a:pt x="163255" y="788"/>
                </a:lnTo>
                <a:close/>
              </a:path>
            </a:pathLst>
          </a:custGeom>
          <a:solidFill>
            <a:schemeClr val="accent1">
              <a:alpha val="84705"/>
            </a:scheme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369" name="Google Shape;369;g10b8c0b9951_0_758"/>
          <p:cNvSpPr txBox="1"/>
          <p:nvPr>
            <p:ph type="title"/>
          </p:nvPr>
        </p:nvSpPr>
        <p:spPr>
          <a:xfrm>
            <a:off x="439200" y="373575"/>
            <a:ext cx="5880900" cy="669600"/>
          </a:xfrm>
          <a:prstGeom prst="rect">
            <a:avLst/>
          </a:prstGeom>
          <a:noFill/>
          <a:ln>
            <a:noFill/>
          </a:ln>
        </p:spPr>
        <p:txBody>
          <a:bodyPr anchorCtr="0" anchor="t" bIns="0" lIns="0" spcFirstLastPara="1" rIns="0" wrap="square" tIns="0">
            <a:noAutofit/>
          </a:bodyPr>
          <a:lstStyle/>
          <a:p>
            <a:pPr indent="0" lvl="0" marL="0" rtl="0" algn="l">
              <a:lnSpc>
                <a:spcPct val="111111"/>
              </a:lnSpc>
              <a:spcBef>
                <a:spcPts val="0"/>
              </a:spcBef>
              <a:spcAft>
                <a:spcPts val="0"/>
              </a:spcAft>
              <a:buClr>
                <a:schemeClr val="dk2"/>
              </a:buClr>
              <a:buSzPts val="3600"/>
              <a:buFont typeface="Century Gothic"/>
              <a:buNone/>
            </a:pPr>
            <a:r>
              <a:rPr lang="en-AU">
                <a:latin typeface="Century Gothic"/>
                <a:ea typeface="Century Gothic"/>
                <a:cs typeface="Century Gothic"/>
                <a:sym typeface="Century Gothic"/>
              </a:rPr>
              <a:t>So there is an app?</a:t>
            </a:r>
            <a:endParaRPr u="sng">
              <a:latin typeface="Century Gothic"/>
              <a:ea typeface="Century Gothic"/>
              <a:cs typeface="Century Gothic"/>
              <a:sym typeface="Century Gothic"/>
            </a:endParaRPr>
          </a:p>
        </p:txBody>
      </p:sp>
      <p:pic>
        <p:nvPicPr>
          <p:cNvPr id="370" name="Google Shape;370;g10b8c0b9951_0_758"/>
          <p:cNvPicPr preferRelativeResize="0"/>
          <p:nvPr/>
        </p:nvPicPr>
        <p:blipFill rotWithShape="1">
          <a:blip r:embed="rId4">
            <a:alphaModFix/>
          </a:blip>
          <a:srcRect b="0" l="0" r="0" t="0"/>
          <a:stretch/>
        </p:blipFill>
        <p:spPr>
          <a:xfrm>
            <a:off x="6354491" y="220537"/>
            <a:ext cx="2448272" cy="4320479"/>
          </a:xfrm>
          <a:prstGeom prst="rect">
            <a:avLst/>
          </a:prstGeom>
          <a:noFill/>
          <a:ln>
            <a:noFill/>
          </a:ln>
        </p:spPr>
      </p:pic>
      <p:pic>
        <p:nvPicPr>
          <p:cNvPr id="371" name="Google Shape;371;g10b8c0b9951_0_758"/>
          <p:cNvPicPr preferRelativeResize="0"/>
          <p:nvPr/>
        </p:nvPicPr>
        <p:blipFill rotWithShape="1">
          <a:blip r:embed="rId5">
            <a:alphaModFix/>
          </a:blip>
          <a:srcRect b="0" l="0" r="0" t="0"/>
          <a:stretch/>
        </p:blipFill>
        <p:spPr>
          <a:xfrm>
            <a:off x="6685720" y="772344"/>
            <a:ext cx="1775505" cy="3182804"/>
          </a:xfrm>
          <a:prstGeom prst="rect">
            <a:avLst/>
          </a:prstGeom>
          <a:noFill/>
          <a:ln>
            <a:noFill/>
          </a:ln>
        </p:spPr>
      </p:pic>
      <p:sp>
        <p:nvSpPr>
          <p:cNvPr id="372" name="Google Shape;372;g10b8c0b9951_0_758"/>
          <p:cNvSpPr txBox="1"/>
          <p:nvPr/>
        </p:nvSpPr>
        <p:spPr>
          <a:xfrm>
            <a:off x="441340" y="1296805"/>
            <a:ext cx="4820700" cy="2262900"/>
          </a:xfrm>
          <a:prstGeom prst="rect">
            <a:avLst/>
          </a:prstGeom>
          <a:noFill/>
          <a:ln>
            <a:noFill/>
          </a:ln>
        </p:spPr>
        <p:txBody>
          <a:bodyPr anchorCtr="0" anchor="t" bIns="45700" lIns="91425" spcFirstLastPara="1" rIns="91425" wrap="square" tIns="45700">
            <a:noAutofit/>
          </a:bodyPr>
          <a:lstStyle/>
          <a:p>
            <a:pPr indent="0" lvl="1" marL="0" marR="0" rtl="0" algn="l">
              <a:lnSpc>
                <a:spcPct val="127500"/>
              </a:lnSpc>
              <a:spcBef>
                <a:spcPts val="0"/>
              </a:spcBef>
              <a:spcAft>
                <a:spcPts val="0"/>
              </a:spcAft>
              <a:buNone/>
            </a:pPr>
            <a:r>
              <a:rPr b="0" i="0" lang="en-AU" sz="1600" u="none" cap="none" strike="noStrike">
                <a:solidFill>
                  <a:schemeClr val="dk1"/>
                </a:solidFill>
                <a:latin typeface="Century Gothic"/>
                <a:ea typeface="Century Gothic"/>
                <a:cs typeface="Century Gothic"/>
                <a:sym typeface="Century Gothic"/>
              </a:rPr>
              <a:t>When you open your account, you can access the mobile app for free.</a:t>
            </a:r>
            <a:endParaRPr/>
          </a:p>
          <a:p>
            <a:pPr indent="0" lvl="1" marL="0" marR="0" rtl="0" algn="l">
              <a:lnSpc>
                <a:spcPct val="127500"/>
              </a:lnSpc>
              <a:spcBef>
                <a:spcPts val="0"/>
              </a:spcBef>
              <a:spcAft>
                <a:spcPts val="0"/>
              </a:spcAft>
              <a:buNone/>
            </a:pPr>
            <a:r>
              <a:t/>
            </a:r>
            <a:endParaRPr b="0" i="0" sz="1600" u="none" cap="none" strike="noStrike">
              <a:solidFill>
                <a:schemeClr val="dk1"/>
              </a:solidFill>
              <a:latin typeface="Century Gothic"/>
              <a:ea typeface="Century Gothic"/>
              <a:cs typeface="Century Gothic"/>
              <a:sym typeface="Century Gothic"/>
            </a:endParaRPr>
          </a:p>
          <a:p>
            <a:pPr indent="-330200" lvl="0" marL="457200" marR="0" rtl="0" algn="l">
              <a:lnSpc>
                <a:spcPct val="100000"/>
              </a:lnSpc>
              <a:spcBef>
                <a:spcPts val="0"/>
              </a:spcBef>
              <a:spcAft>
                <a:spcPts val="0"/>
              </a:spcAft>
              <a:buClr>
                <a:schemeClr val="dk1"/>
              </a:buClr>
              <a:buSzPts val="1600"/>
              <a:buFont typeface="Century Gothic"/>
              <a:buChar char="●"/>
            </a:pPr>
            <a:r>
              <a:rPr b="0" i="0" lang="en-AU" sz="1600" u="none" cap="none" strike="noStrike">
                <a:solidFill>
                  <a:schemeClr val="dk1"/>
                </a:solidFill>
                <a:latin typeface="Century Gothic"/>
                <a:ea typeface="Century Gothic"/>
                <a:cs typeface="Century Gothic"/>
                <a:sym typeface="Century Gothic"/>
              </a:rPr>
              <a:t>Save a question for later</a:t>
            </a:r>
            <a:endParaRPr b="0" i="0" sz="1400" u="none" cap="none" strike="noStrike">
              <a:solidFill>
                <a:srgbClr val="000000"/>
              </a:solidFill>
              <a:latin typeface="Century Gothic"/>
              <a:ea typeface="Century Gothic"/>
              <a:cs typeface="Century Gothic"/>
              <a:sym typeface="Century Gothic"/>
            </a:endParaRPr>
          </a:p>
          <a:p>
            <a:pPr indent="-330200" lvl="0" marL="457200" marR="0" rtl="0" algn="l">
              <a:lnSpc>
                <a:spcPct val="100000"/>
              </a:lnSpc>
              <a:spcBef>
                <a:spcPts val="0"/>
              </a:spcBef>
              <a:spcAft>
                <a:spcPts val="0"/>
              </a:spcAft>
              <a:buClr>
                <a:schemeClr val="dk1"/>
              </a:buClr>
              <a:buSzPts val="1600"/>
              <a:buFont typeface="Century Gothic"/>
              <a:buChar char="●"/>
            </a:pPr>
            <a:r>
              <a:rPr b="0" i="0" lang="en-AU" sz="1600" u="none" cap="none" strike="noStrike">
                <a:solidFill>
                  <a:schemeClr val="dk1"/>
                </a:solidFill>
                <a:latin typeface="Century Gothic"/>
                <a:ea typeface="Century Gothic"/>
                <a:cs typeface="Century Gothic"/>
                <a:sym typeface="Century Gothic"/>
              </a:rPr>
              <a:t>Snap &amp; upload a photo of a problem</a:t>
            </a:r>
            <a:endParaRPr b="0" i="0" sz="1400" u="none" cap="none" strike="noStrike">
              <a:solidFill>
                <a:srgbClr val="000000"/>
              </a:solidFill>
              <a:latin typeface="Century Gothic"/>
              <a:ea typeface="Century Gothic"/>
              <a:cs typeface="Century Gothic"/>
              <a:sym typeface="Century Gothic"/>
            </a:endParaRPr>
          </a:p>
          <a:p>
            <a:pPr indent="-330200" lvl="0" marL="457200" marR="0" rtl="0" algn="l">
              <a:lnSpc>
                <a:spcPct val="100000"/>
              </a:lnSpc>
              <a:spcBef>
                <a:spcPts val="0"/>
              </a:spcBef>
              <a:spcAft>
                <a:spcPts val="0"/>
              </a:spcAft>
              <a:buClr>
                <a:schemeClr val="dk1"/>
              </a:buClr>
              <a:buSzPts val="1600"/>
              <a:buFont typeface="Century Gothic"/>
              <a:buChar char="●"/>
            </a:pPr>
            <a:r>
              <a:rPr b="0" i="0" lang="en-AU" sz="1600" u="none" cap="none" strike="noStrike">
                <a:solidFill>
                  <a:schemeClr val="dk1"/>
                </a:solidFill>
                <a:latin typeface="Century Gothic"/>
                <a:ea typeface="Century Gothic"/>
                <a:cs typeface="Century Gothic"/>
                <a:sym typeface="Century Gothic"/>
              </a:rPr>
              <a:t>Get notifications and review your Writing Feedback</a:t>
            </a:r>
            <a:endParaRPr b="0" i="0" sz="1400" u="none" cap="none" strike="noStrike">
              <a:solidFill>
                <a:srgbClr val="000000"/>
              </a:solidFill>
              <a:latin typeface="Century Gothic"/>
              <a:ea typeface="Century Gothic"/>
              <a:cs typeface="Century Gothic"/>
              <a:sym typeface="Century Gothic"/>
            </a:endParaRPr>
          </a:p>
          <a:p>
            <a:pPr indent="-330200" lvl="0" marL="457200" marR="0" rtl="0" algn="l">
              <a:lnSpc>
                <a:spcPct val="100000"/>
              </a:lnSpc>
              <a:spcBef>
                <a:spcPts val="0"/>
              </a:spcBef>
              <a:spcAft>
                <a:spcPts val="0"/>
              </a:spcAft>
              <a:buClr>
                <a:schemeClr val="dk1"/>
              </a:buClr>
              <a:buSzPts val="1600"/>
              <a:buFont typeface="Century Gothic"/>
              <a:buChar char="●"/>
            </a:pPr>
            <a:r>
              <a:rPr b="0" i="0" lang="en-AU" sz="1600" u="none" cap="none" strike="noStrike">
                <a:solidFill>
                  <a:schemeClr val="dk1"/>
                </a:solidFill>
                <a:latin typeface="Century Gothic"/>
                <a:ea typeface="Century Gothic"/>
                <a:cs typeface="Century Gothic"/>
                <a:sym typeface="Century Gothic"/>
              </a:rPr>
              <a:t>Use voice-to-text</a:t>
            </a:r>
            <a:endParaRPr b="0" i="0" sz="1400" u="none" cap="none" strike="noStrike">
              <a:solidFill>
                <a:srgbClr val="000000"/>
              </a:solidFill>
              <a:latin typeface="Century Gothic"/>
              <a:ea typeface="Century Gothic"/>
              <a:cs typeface="Century Gothic"/>
              <a:sym typeface="Century Gothic"/>
            </a:endParaRPr>
          </a:p>
          <a:p>
            <a:pPr indent="-330200" lvl="0" marL="457200" marR="0" rtl="0" algn="l">
              <a:lnSpc>
                <a:spcPct val="100000"/>
              </a:lnSpc>
              <a:spcBef>
                <a:spcPts val="0"/>
              </a:spcBef>
              <a:spcAft>
                <a:spcPts val="0"/>
              </a:spcAft>
              <a:buClr>
                <a:schemeClr val="dk1"/>
              </a:buClr>
              <a:buSzPts val="1600"/>
              <a:buFont typeface="Century Gothic"/>
              <a:buChar char="●"/>
            </a:pPr>
            <a:r>
              <a:rPr b="0" i="0" lang="en-AU" sz="1600" u="none" cap="none" strike="noStrike">
                <a:solidFill>
                  <a:schemeClr val="dk1"/>
                </a:solidFill>
                <a:latin typeface="Century Gothic"/>
                <a:ea typeface="Century Gothic"/>
                <a:cs typeface="Century Gothic"/>
                <a:sym typeface="Century Gothic"/>
              </a:rPr>
              <a:t>Review past sessions</a:t>
            </a:r>
            <a:endParaRPr b="0" i="0" sz="1400" u="none" cap="none" strike="noStrike">
              <a:solidFill>
                <a:srgbClr val="000000"/>
              </a:solidFill>
              <a:latin typeface="Century Gothic"/>
              <a:ea typeface="Century Gothic"/>
              <a:cs typeface="Century Gothic"/>
              <a:sym typeface="Century Gothic"/>
            </a:endParaRPr>
          </a:p>
        </p:txBody>
      </p:sp>
      <p:pic>
        <p:nvPicPr>
          <p:cNvPr id="373" name="Google Shape;373;g10b8c0b9951_0_758"/>
          <p:cNvPicPr preferRelativeResize="0"/>
          <p:nvPr/>
        </p:nvPicPr>
        <p:blipFill rotWithShape="1">
          <a:blip r:embed="rId6">
            <a:alphaModFix/>
          </a:blip>
          <a:srcRect b="0" l="0" r="0" t="0"/>
          <a:stretch/>
        </p:blipFill>
        <p:spPr>
          <a:xfrm>
            <a:off x="1894176" y="3899861"/>
            <a:ext cx="778103" cy="229108"/>
          </a:xfrm>
          <a:prstGeom prst="rect">
            <a:avLst/>
          </a:prstGeom>
          <a:noFill/>
          <a:ln>
            <a:noFill/>
          </a:ln>
        </p:spPr>
      </p:pic>
      <p:pic>
        <p:nvPicPr>
          <p:cNvPr id="374" name="Google Shape;374;g10b8c0b9951_0_758"/>
          <p:cNvPicPr preferRelativeResize="0"/>
          <p:nvPr/>
        </p:nvPicPr>
        <p:blipFill rotWithShape="1">
          <a:blip r:embed="rId7">
            <a:alphaModFix/>
          </a:blip>
          <a:srcRect b="0" l="0" r="0" t="0"/>
          <a:stretch/>
        </p:blipFill>
        <p:spPr>
          <a:xfrm>
            <a:off x="990266" y="3899861"/>
            <a:ext cx="768078" cy="226156"/>
          </a:xfrm>
          <a:prstGeom prst="rect">
            <a:avLst/>
          </a:prstGeom>
          <a:noFill/>
          <a:ln>
            <a:noFill/>
          </a:ln>
        </p:spPr>
      </p:pic>
      <p:sp>
        <p:nvSpPr>
          <p:cNvPr id="375" name="Google Shape;375;g10b8c0b9951_0_758"/>
          <p:cNvSpPr txBox="1"/>
          <p:nvPr/>
        </p:nvSpPr>
        <p:spPr>
          <a:xfrm>
            <a:off x="8613478" y="4565985"/>
            <a:ext cx="326700" cy="162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fld id="{00000000-1234-1234-1234-123412341234}" type="slidenum">
              <a:rPr b="1" i="0" lang="en-AU" sz="1000" u="none" cap="none" strike="noStrike">
                <a:solidFill>
                  <a:schemeClr val="dk1"/>
                </a:solidFill>
                <a:latin typeface="Century Gothic"/>
                <a:ea typeface="Century Gothic"/>
                <a:cs typeface="Century Gothic"/>
                <a:sym typeface="Century Gothic"/>
              </a:rPr>
              <a:t>‹#›</a:t>
            </a:fld>
            <a:endParaRPr b="1" i="0" sz="10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g10b8c0b9951_0_779"/>
          <p:cNvSpPr txBox="1"/>
          <p:nvPr>
            <p:ph type="title"/>
          </p:nvPr>
        </p:nvSpPr>
        <p:spPr>
          <a:xfrm>
            <a:off x="446327" y="988368"/>
            <a:ext cx="4785300" cy="237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2"/>
              </a:buClr>
              <a:buSzPts val="1000"/>
              <a:buFont typeface="Century Gothic"/>
              <a:buNone/>
            </a:pPr>
            <a:r>
              <a:rPr b="0" lang="en-AU" sz="900">
                <a:latin typeface="Century Gothic"/>
                <a:ea typeface="Century Gothic"/>
                <a:cs typeface="Century Gothic"/>
                <a:sym typeface="Century Gothic"/>
              </a:rPr>
              <a:t>But I don’t want to ask a silly question.</a:t>
            </a:r>
            <a:endParaRPr b="0" sz="900">
              <a:latin typeface="Century Gothic"/>
              <a:ea typeface="Century Gothic"/>
              <a:cs typeface="Century Gothic"/>
              <a:sym typeface="Century Gothic"/>
            </a:endParaRPr>
          </a:p>
        </p:txBody>
      </p:sp>
      <p:sp>
        <p:nvSpPr>
          <p:cNvPr id="382" name="Google Shape;382;g10b8c0b9951_0_779"/>
          <p:cNvSpPr txBox="1"/>
          <p:nvPr>
            <p:ph idx="12" type="sldNum"/>
          </p:nvPr>
        </p:nvSpPr>
        <p:spPr>
          <a:xfrm>
            <a:off x="8701495" y="4565985"/>
            <a:ext cx="326700" cy="16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AU">
                <a:latin typeface="Century Gothic"/>
                <a:ea typeface="Century Gothic"/>
                <a:cs typeface="Century Gothic"/>
                <a:sym typeface="Century Gothic"/>
              </a:rPr>
              <a:t>‹#›</a:t>
            </a:fld>
            <a:endParaRPr>
              <a:latin typeface="Century Gothic"/>
              <a:ea typeface="Century Gothic"/>
              <a:cs typeface="Century Gothic"/>
              <a:sym typeface="Century Gothic"/>
            </a:endParaRPr>
          </a:p>
        </p:txBody>
      </p:sp>
      <p:sp>
        <p:nvSpPr>
          <p:cNvPr id="383" name="Google Shape;383;g10b8c0b9951_0_779"/>
          <p:cNvSpPr/>
          <p:nvPr/>
        </p:nvSpPr>
        <p:spPr>
          <a:xfrm>
            <a:off x="8538305" y="4638675"/>
            <a:ext cx="589757" cy="321470"/>
          </a:xfrm>
          <a:custGeom>
            <a:rect b="b" l="l" r="r" t="t"/>
            <a:pathLst>
              <a:path extrusionOk="0" h="321470" w="589757">
                <a:moveTo>
                  <a:pt x="163255" y="0"/>
                </a:moveTo>
                <a:lnTo>
                  <a:pt x="167318" y="0"/>
                </a:lnTo>
                <a:lnTo>
                  <a:pt x="589757" y="0"/>
                </a:lnTo>
                <a:lnTo>
                  <a:pt x="589757" y="321470"/>
                </a:lnTo>
                <a:lnTo>
                  <a:pt x="167318" y="321470"/>
                </a:lnTo>
                <a:lnTo>
                  <a:pt x="163255" y="321470"/>
                </a:lnTo>
                <a:lnTo>
                  <a:pt x="163255" y="320682"/>
                </a:lnTo>
                <a:lnTo>
                  <a:pt x="102190" y="308839"/>
                </a:lnTo>
                <a:cubicBezTo>
                  <a:pt x="42137" y="284438"/>
                  <a:pt x="0" y="227313"/>
                  <a:pt x="0" y="160735"/>
                </a:cubicBezTo>
                <a:cubicBezTo>
                  <a:pt x="0" y="94157"/>
                  <a:pt x="42137" y="37033"/>
                  <a:pt x="102190" y="12632"/>
                </a:cubicBezTo>
                <a:lnTo>
                  <a:pt x="163255" y="788"/>
                </a:lnTo>
                <a:close/>
              </a:path>
            </a:pathLst>
          </a:custGeom>
          <a:solidFill>
            <a:schemeClr val="accent1">
              <a:alpha val="84705"/>
            </a:scheme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384" name="Google Shape;384;g10b8c0b9951_0_779"/>
          <p:cNvSpPr txBox="1"/>
          <p:nvPr/>
        </p:nvSpPr>
        <p:spPr>
          <a:xfrm>
            <a:off x="8853895" y="4718385"/>
            <a:ext cx="326700" cy="162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fld id="{00000000-1234-1234-1234-123412341234}" type="slidenum">
              <a:rPr b="1" i="0" lang="en-AU" sz="1000" u="none" cap="none" strike="noStrike">
                <a:solidFill>
                  <a:schemeClr val="dk2"/>
                </a:solidFill>
                <a:latin typeface="Century Gothic"/>
                <a:ea typeface="Century Gothic"/>
                <a:cs typeface="Century Gothic"/>
                <a:sym typeface="Century Gothic"/>
              </a:rPr>
              <a:t>‹#›</a:t>
            </a:fld>
            <a:endParaRPr b="1" i="0" sz="1000" u="none" cap="none" strike="noStrike">
              <a:solidFill>
                <a:schemeClr val="dk2"/>
              </a:solidFill>
              <a:latin typeface="Century Gothic"/>
              <a:ea typeface="Century Gothic"/>
              <a:cs typeface="Century Gothic"/>
              <a:sym typeface="Century Gothic"/>
            </a:endParaRPr>
          </a:p>
        </p:txBody>
      </p:sp>
      <p:sp>
        <p:nvSpPr>
          <p:cNvPr id="385" name="Google Shape;385;g10b8c0b9951_0_779"/>
          <p:cNvSpPr txBox="1"/>
          <p:nvPr/>
        </p:nvSpPr>
        <p:spPr>
          <a:xfrm>
            <a:off x="362867" y="1636440"/>
            <a:ext cx="4857900" cy="2129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AU" sz="1600" u="none" cap="none" strike="noStrike">
                <a:solidFill>
                  <a:srgbClr val="000000"/>
                </a:solidFill>
                <a:latin typeface="Century Gothic"/>
                <a:ea typeface="Century Gothic"/>
                <a:cs typeface="Century Gothic"/>
                <a:sym typeface="Century Gothic"/>
              </a:rPr>
              <a:t>There’s no such thing as a silly question in Studiosity. If you don’t know, if you’re getting frustrated, if you want to think ‘out loud’ – ask</a:t>
            </a:r>
            <a:r>
              <a:rPr b="0" i="1" lang="en-AU" sz="1600" u="none" cap="none" strike="noStrike">
                <a:solidFill>
                  <a:srgbClr val="000000"/>
                </a:solidFill>
                <a:latin typeface="Century Gothic"/>
                <a:ea typeface="Century Gothic"/>
                <a:cs typeface="Century Gothic"/>
                <a:sym typeface="Century Gothic"/>
              </a:rPr>
              <a:t>!</a:t>
            </a:r>
            <a:endParaRPr b="0" i="1" sz="16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900"/>
              </a:spcBef>
              <a:spcAft>
                <a:spcPts val="0"/>
              </a:spcAft>
              <a:buClr>
                <a:srgbClr val="000000"/>
              </a:buClr>
              <a:buSzPts val="1600"/>
              <a:buFont typeface="Arial"/>
              <a:buNone/>
            </a:pPr>
            <a:r>
              <a:rPr b="0" i="0" lang="en-AU" sz="1600" u="none" cap="none" strike="noStrike">
                <a:solidFill>
                  <a:srgbClr val="000000"/>
                </a:solidFill>
                <a:latin typeface="Century Gothic"/>
                <a:ea typeface="Century Gothic"/>
                <a:cs typeface="Century Gothic"/>
                <a:sym typeface="Century Gothic"/>
              </a:rPr>
              <a:t>But you have to decide to reach out. You get to decide how this year will go.</a:t>
            </a:r>
            <a:endParaRPr b="0" i="0" sz="14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900"/>
              </a:spcBef>
              <a:spcAft>
                <a:spcPts val="0"/>
              </a:spcAft>
              <a:buClr>
                <a:srgbClr val="000000"/>
              </a:buClr>
              <a:buSzPts val="1600"/>
              <a:buFont typeface="Arial"/>
              <a:buNone/>
            </a:pPr>
            <a:r>
              <a:rPr b="0" i="0" lang="en-AU" sz="1600" u="none" cap="none" strike="noStrike">
                <a:solidFill>
                  <a:srgbClr val="000000"/>
                </a:solidFill>
                <a:latin typeface="Century Gothic"/>
                <a:ea typeface="Century Gothic"/>
                <a:cs typeface="Century Gothic"/>
                <a:sym typeface="Century Gothic"/>
              </a:rPr>
              <a:t>Log into your Studiosity account, ask your question, upload your file. Feel better.</a:t>
            </a:r>
            <a:endParaRPr b="0" i="0" sz="1400" u="none" cap="none" strike="noStrike">
              <a:solidFill>
                <a:srgbClr val="000000"/>
              </a:solidFill>
              <a:latin typeface="Century Gothic"/>
              <a:ea typeface="Century Gothic"/>
              <a:cs typeface="Century Gothic"/>
              <a:sym typeface="Century Gothic"/>
            </a:endParaRPr>
          </a:p>
        </p:txBody>
      </p:sp>
      <p:pic>
        <p:nvPicPr>
          <p:cNvPr id="386" name="Google Shape;386;g10b8c0b9951_0_779"/>
          <p:cNvPicPr preferRelativeResize="0"/>
          <p:nvPr>
            <p:ph idx="2" type="pic"/>
          </p:nvPr>
        </p:nvPicPr>
        <p:blipFill rotWithShape="1">
          <a:blip r:embed="rId3">
            <a:alphaModFix/>
          </a:blip>
          <a:srcRect b="0" l="25907" r="25901" t="0"/>
          <a:stretch/>
        </p:blipFill>
        <p:spPr>
          <a:xfrm>
            <a:off x="5427786" y="0"/>
            <a:ext cx="3717807" cy="514440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g10b8c0b9951_0_789"/>
          <p:cNvSpPr/>
          <p:nvPr/>
        </p:nvSpPr>
        <p:spPr>
          <a:xfrm>
            <a:off x="8555831" y="4486275"/>
            <a:ext cx="589757" cy="321470"/>
          </a:xfrm>
          <a:custGeom>
            <a:rect b="b" l="l" r="r" t="t"/>
            <a:pathLst>
              <a:path extrusionOk="0" h="321470" w="589757">
                <a:moveTo>
                  <a:pt x="163255" y="0"/>
                </a:moveTo>
                <a:lnTo>
                  <a:pt x="167318" y="0"/>
                </a:lnTo>
                <a:lnTo>
                  <a:pt x="589757" y="0"/>
                </a:lnTo>
                <a:lnTo>
                  <a:pt x="589757" y="321470"/>
                </a:lnTo>
                <a:lnTo>
                  <a:pt x="167318" y="321470"/>
                </a:lnTo>
                <a:lnTo>
                  <a:pt x="163255" y="321470"/>
                </a:lnTo>
                <a:lnTo>
                  <a:pt x="163255" y="320682"/>
                </a:lnTo>
                <a:lnTo>
                  <a:pt x="102190" y="308839"/>
                </a:lnTo>
                <a:cubicBezTo>
                  <a:pt x="42137" y="284438"/>
                  <a:pt x="0" y="227313"/>
                  <a:pt x="0" y="160735"/>
                </a:cubicBezTo>
                <a:cubicBezTo>
                  <a:pt x="0" y="94157"/>
                  <a:pt x="42137" y="37033"/>
                  <a:pt x="102190" y="12632"/>
                </a:cubicBezTo>
                <a:lnTo>
                  <a:pt x="163255" y="788"/>
                </a:lnTo>
                <a:close/>
              </a:path>
            </a:pathLst>
          </a:custGeom>
          <a:solidFill>
            <a:schemeClr val="accent1">
              <a:alpha val="84705"/>
            </a:scheme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393" name="Google Shape;393;g10b8c0b9951_0_789"/>
          <p:cNvSpPr txBox="1"/>
          <p:nvPr>
            <p:ph type="title"/>
          </p:nvPr>
        </p:nvSpPr>
        <p:spPr>
          <a:xfrm>
            <a:off x="396330" y="467994"/>
            <a:ext cx="5544600" cy="576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2"/>
              </a:buClr>
              <a:buSzPts val="3400"/>
              <a:buFont typeface="Century Gothic"/>
              <a:buNone/>
            </a:pPr>
            <a:r>
              <a:rPr lang="en-AU" sz="3400"/>
              <a:t>Who are the people helping me?</a:t>
            </a:r>
            <a:endParaRPr/>
          </a:p>
        </p:txBody>
      </p:sp>
      <p:sp>
        <p:nvSpPr>
          <p:cNvPr id="394" name="Google Shape;394;g10b8c0b9951_0_789"/>
          <p:cNvSpPr txBox="1"/>
          <p:nvPr>
            <p:ph idx="12" type="sldNum"/>
          </p:nvPr>
        </p:nvSpPr>
        <p:spPr>
          <a:xfrm>
            <a:off x="8701495" y="4565985"/>
            <a:ext cx="326700" cy="16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AU">
                <a:latin typeface="Century Gothic"/>
                <a:ea typeface="Century Gothic"/>
                <a:cs typeface="Century Gothic"/>
                <a:sym typeface="Century Gothic"/>
              </a:rPr>
              <a:t>‹#›</a:t>
            </a:fld>
            <a:endParaRPr>
              <a:latin typeface="Century Gothic"/>
              <a:ea typeface="Century Gothic"/>
              <a:cs typeface="Century Gothic"/>
              <a:sym typeface="Century Gothic"/>
            </a:endParaRPr>
          </a:p>
        </p:txBody>
      </p:sp>
      <p:sp>
        <p:nvSpPr>
          <p:cNvPr id="395" name="Google Shape;395;g10b8c0b9951_0_789"/>
          <p:cNvSpPr txBox="1"/>
          <p:nvPr/>
        </p:nvSpPr>
        <p:spPr>
          <a:xfrm>
            <a:off x="324322" y="1655921"/>
            <a:ext cx="4641900" cy="2129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900"/>
              </a:spcBef>
              <a:spcAft>
                <a:spcPts val="0"/>
              </a:spcAft>
              <a:buNone/>
            </a:pPr>
            <a:r>
              <a:rPr b="0" i="0" lang="en-AU" sz="1600" u="none" cap="none" strike="noStrike">
                <a:solidFill>
                  <a:schemeClr val="dk1"/>
                </a:solidFill>
                <a:latin typeface="Century Gothic"/>
                <a:ea typeface="Century Gothic"/>
                <a:cs typeface="Century Gothic"/>
                <a:sym typeface="Century Gothic"/>
              </a:rPr>
              <a:t>They are graduates of the world’s top 5% of universities, only based in Australia, New Zealand, Canada, and the UK.</a:t>
            </a:r>
            <a:endParaRPr/>
          </a:p>
          <a:p>
            <a:pPr indent="0" lvl="0" marL="0" marR="0" rtl="0" algn="l">
              <a:lnSpc>
                <a:spcPct val="100000"/>
              </a:lnSpc>
              <a:spcBef>
                <a:spcPts val="900"/>
              </a:spcBef>
              <a:spcAft>
                <a:spcPts val="0"/>
              </a:spcAft>
              <a:buNone/>
            </a:pPr>
            <a:r>
              <a:rPr b="0" i="0" lang="en-AU" sz="1600" u="none" cap="none" strike="noStrike">
                <a:solidFill>
                  <a:schemeClr val="dk1"/>
                </a:solidFill>
                <a:latin typeface="Century Gothic"/>
                <a:ea typeface="Century Gothic"/>
                <a:cs typeface="Century Gothic"/>
                <a:sym typeface="Century Gothic"/>
              </a:rPr>
              <a:t>They are Specialists in that subject area - if you ask a maths question, you’ll chat with someone who knows their maths. For writing feedback, you’ll get one of our Specialists who is a whiz with English writing.</a:t>
            </a:r>
            <a:endParaRPr/>
          </a:p>
        </p:txBody>
      </p:sp>
      <p:pic>
        <p:nvPicPr>
          <p:cNvPr id="396" name="Google Shape;396;g10b8c0b9951_0_789"/>
          <p:cNvPicPr preferRelativeResize="0"/>
          <p:nvPr/>
        </p:nvPicPr>
        <p:blipFill rotWithShape="1">
          <a:blip r:embed="rId3">
            <a:alphaModFix/>
          </a:blip>
          <a:srcRect b="0" l="21125" r="32536" t="0"/>
          <a:stretch/>
        </p:blipFill>
        <p:spPr>
          <a:xfrm>
            <a:off x="5426811" y="0"/>
            <a:ext cx="3718799" cy="51450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g10b8c0b9951_0_851"/>
          <p:cNvSpPr/>
          <p:nvPr/>
        </p:nvSpPr>
        <p:spPr>
          <a:xfrm>
            <a:off x="6760329" y="770339"/>
            <a:ext cx="1080000" cy="4374600"/>
          </a:xfrm>
          <a:prstGeom prst="roundRect">
            <a:avLst>
              <a:gd fmla="val 0" name="adj"/>
            </a:avLst>
          </a:prstGeom>
          <a:gradFill>
            <a:gsLst>
              <a:gs pos="0">
                <a:srgbClr val="858585"/>
              </a:gs>
              <a:gs pos="52999">
                <a:srgbClr val="858585"/>
              </a:gs>
              <a:gs pos="63000">
                <a:srgbClr val="C0C0C0"/>
              </a:gs>
              <a:gs pos="88000">
                <a:srgbClr val="E6E6E6"/>
              </a:gs>
              <a:gs pos="100000">
                <a:srgbClr val="E6E6E6"/>
              </a:gs>
            </a:gsLst>
            <a:lin ang="5400012"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403" name="Google Shape;403;g10b8c0b9951_0_851"/>
          <p:cNvSpPr txBox="1"/>
          <p:nvPr>
            <p:ph type="title"/>
          </p:nvPr>
        </p:nvSpPr>
        <p:spPr>
          <a:xfrm>
            <a:off x="435458" y="700336"/>
            <a:ext cx="4785300" cy="597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2"/>
              </a:buClr>
              <a:buSzPts val="3600"/>
              <a:buFont typeface="Century Gothic"/>
              <a:buNone/>
            </a:pPr>
            <a:r>
              <a:rPr lang="en-AU">
                <a:latin typeface="Century Gothic"/>
                <a:ea typeface="Century Gothic"/>
                <a:cs typeface="Century Gothic"/>
                <a:sym typeface="Century Gothic"/>
              </a:rPr>
              <a:t>Now, unlock your Studiosity account to and prepare for a great semester:</a:t>
            </a:r>
            <a:endParaRPr>
              <a:latin typeface="Century Gothic"/>
              <a:ea typeface="Century Gothic"/>
              <a:cs typeface="Century Gothic"/>
              <a:sym typeface="Century Gothic"/>
            </a:endParaRPr>
          </a:p>
        </p:txBody>
      </p:sp>
      <p:sp>
        <p:nvSpPr>
          <p:cNvPr id="404" name="Google Shape;404;g10b8c0b9951_0_851"/>
          <p:cNvSpPr/>
          <p:nvPr/>
        </p:nvSpPr>
        <p:spPr>
          <a:xfrm>
            <a:off x="8538305" y="4638675"/>
            <a:ext cx="589757" cy="321470"/>
          </a:xfrm>
          <a:custGeom>
            <a:rect b="b" l="l" r="r" t="t"/>
            <a:pathLst>
              <a:path extrusionOk="0" h="321470" w="589757">
                <a:moveTo>
                  <a:pt x="163255" y="0"/>
                </a:moveTo>
                <a:lnTo>
                  <a:pt x="167318" y="0"/>
                </a:lnTo>
                <a:lnTo>
                  <a:pt x="589757" y="0"/>
                </a:lnTo>
                <a:lnTo>
                  <a:pt x="589757" y="321470"/>
                </a:lnTo>
                <a:lnTo>
                  <a:pt x="167318" y="321470"/>
                </a:lnTo>
                <a:lnTo>
                  <a:pt x="163255" y="321470"/>
                </a:lnTo>
                <a:lnTo>
                  <a:pt x="163255" y="320682"/>
                </a:lnTo>
                <a:lnTo>
                  <a:pt x="102190" y="308839"/>
                </a:lnTo>
                <a:cubicBezTo>
                  <a:pt x="42137" y="284438"/>
                  <a:pt x="0" y="227313"/>
                  <a:pt x="0" y="160735"/>
                </a:cubicBezTo>
                <a:cubicBezTo>
                  <a:pt x="0" y="94157"/>
                  <a:pt x="42137" y="37033"/>
                  <a:pt x="102190" y="12632"/>
                </a:cubicBezTo>
                <a:lnTo>
                  <a:pt x="163255" y="788"/>
                </a:lnTo>
                <a:close/>
              </a:path>
            </a:pathLst>
          </a:custGeom>
          <a:solidFill>
            <a:schemeClr val="accent1">
              <a:alpha val="84705"/>
            </a:scheme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405" name="Google Shape;405;g10b8c0b9951_0_851"/>
          <p:cNvSpPr txBox="1"/>
          <p:nvPr/>
        </p:nvSpPr>
        <p:spPr>
          <a:xfrm>
            <a:off x="8853895" y="4718385"/>
            <a:ext cx="326700" cy="162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fld id="{00000000-1234-1234-1234-123412341234}" type="slidenum">
              <a:rPr b="1" i="0" lang="en-AU" sz="1000" u="none" cap="none" strike="noStrike">
                <a:solidFill>
                  <a:schemeClr val="dk2"/>
                </a:solidFill>
                <a:latin typeface="Century Gothic"/>
                <a:ea typeface="Century Gothic"/>
                <a:cs typeface="Century Gothic"/>
                <a:sym typeface="Century Gothic"/>
              </a:rPr>
              <a:t>‹#›</a:t>
            </a:fld>
            <a:endParaRPr b="1" i="0" sz="1000" u="none" cap="none" strike="noStrike">
              <a:solidFill>
                <a:schemeClr val="dk2"/>
              </a:solidFill>
              <a:latin typeface="Century Gothic"/>
              <a:ea typeface="Century Gothic"/>
              <a:cs typeface="Century Gothic"/>
              <a:sym typeface="Century Gothic"/>
            </a:endParaRPr>
          </a:p>
        </p:txBody>
      </p:sp>
      <p:sp>
        <p:nvSpPr>
          <p:cNvPr id="406" name="Google Shape;406;g10b8c0b9951_0_851"/>
          <p:cNvSpPr/>
          <p:nvPr/>
        </p:nvSpPr>
        <p:spPr>
          <a:xfrm>
            <a:off x="6760330" y="268289"/>
            <a:ext cx="1080000" cy="1584300"/>
          </a:xfrm>
          <a:prstGeom prst="roundRect">
            <a:avLst>
              <a:gd fmla="val 50000" name="adj"/>
            </a:avLst>
          </a:prstGeom>
          <a:solidFill>
            <a:schemeClr val="accent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407" name="Google Shape;407;g10b8c0b9951_0_851"/>
          <p:cNvPicPr preferRelativeResize="0"/>
          <p:nvPr/>
        </p:nvPicPr>
        <p:blipFill rotWithShape="1">
          <a:blip r:embed="rId3">
            <a:alphaModFix/>
          </a:blip>
          <a:srcRect b="0" l="0" r="0" t="0"/>
          <a:stretch/>
        </p:blipFill>
        <p:spPr>
          <a:xfrm>
            <a:off x="7058997" y="770339"/>
            <a:ext cx="482786" cy="675900"/>
          </a:xfrm>
          <a:prstGeom prst="rect">
            <a:avLst/>
          </a:prstGeom>
          <a:noFill/>
          <a:ln>
            <a:noFill/>
          </a:ln>
        </p:spPr>
      </p:pic>
      <p:pic>
        <p:nvPicPr>
          <p:cNvPr id="408" name="Google Shape;408;g10b8c0b9951_0_851"/>
          <p:cNvPicPr preferRelativeResize="0"/>
          <p:nvPr/>
        </p:nvPicPr>
        <p:blipFill rotWithShape="1">
          <a:blip r:embed="rId4">
            <a:alphaModFix/>
          </a:blip>
          <a:srcRect b="0" l="0" r="0" t="0"/>
          <a:stretch/>
        </p:blipFill>
        <p:spPr>
          <a:xfrm>
            <a:off x="6981587" y="2639842"/>
            <a:ext cx="637606" cy="390791"/>
          </a:xfrm>
          <a:prstGeom prst="rect">
            <a:avLst/>
          </a:prstGeom>
          <a:noFill/>
          <a:ln>
            <a:noFill/>
          </a:ln>
        </p:spPr>
      </p:pic>
      <p:pic>
        <p:nvPicPr>
          <p:cNvPr id="409" name="Google Shape;409;g10b8c0b9951_0_851"/>
          <p:cNvPicPr preferRelativeResize="0"/>
          <p:nvPr/>
        </p:nvPicPr>
        <p:blipFill rotWithShape="1">
          <a:blip r:embed="rId5">
            <a:alphaModFix/>
          </a:blip>
          <a:srcRect b="0" l="0" r="0" t="0"/>
          <a:stretch/>
        </p:blipFill>
        <p:spPr>
          <a:xfrm>
            <a:off x="7020292" y="4041376"/>
            <a:ext cx="560195" cy="560195"/>
          </a:xfrm>
          <a:prstGeom prst="rect">
            <a:avLst/>
          </a:prstGeom>
          <a:noFill/>
          <a:ln>
            <a:noFill/>
          </a:ln>
        </p:spPr>
      </p:pic>
      <p:sp>
        <p:nvSpPr>
          <p:cNvPr id="410" name="Google Shape;410;g10b8c0b9951_0_851"/>
          <p:cNvSpPr/>
          <p:nvPr/>
        </p:nvSpPr>
        <p:spPr>
          <a:xfrm>
            <a:off x="376190" y="3207483"/>
            <a:ext cx="4572000" cy="102085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AU" sz="1400" u="none" cap="none" strike="noStrike">
                <a:solidFill>
                  <a:srgbClr val="000000"/>
                </a:solidFill>
                <a:latin typeface="Century Gothic"/>
                <a:ea typeface="Century Gothic"/>
                <a:cs typeface="Century Gothic"/>
                <a:sym typeface="Century Gothic"/>
              </a:rPr>
              <a:t>Find the Studiosity link </a:t>
            </a:r>
            <a:endParaRPr/>
          </a:p>
          <a:p>
            <a:pPr indent="0" lvl="0" marL="0" marR="0" rtl="0" algn="l">
              <a:lnSpc>
                <a:spcPct val="150000"/>
              </a:lnSpc>
              <a:spcBef>
                <a:spcPts val="0"/>
              </a:spcBef>
              <a:spcAft>
                <a:spcPts val="0"/>
              </a:spcAft>
              <a:buNone/>
            </a:pPr>
            <a:r>
              <a:rPr b="0" i="0" lang="en-AU" sz="1400" u="none" cap="none" strike="noStrike">
                <a:solidFill>
                  <a:srgbClr val="000000"/>
                </a:solidFill>
                <a:latin typeface="Century Gothic"/>
                <a:ea typeface="Century Gothic"/>
                <a:cs typeface="Century Gothic"/>
                <a:sym typeface="Century Gothic"/>
              </a:rPr>
              <a:t>in your university student login.</a:t>
            </a:r>
            <a:endParaRPr/>
          </a:p>
          <a:p>
            <a:pPr indent="0" lvl="0" marL="0" marR="0" rtl="0" algn="l">
              <a:lnSpc>
                <a:spcPct val="150000"/>
              </a:lnSpc>
              <a:spcBef>
                <a:spcPts val="0"/>
              </a:spcBef>
              <a:spcAft>
                <a:spcPts val="0"/>
              </a:spcAft>
              <a:buNone/>
            </a:pPr>
            <a:r>
              <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10b8c0b9951_0_656"/>
          <p:cNvSpPr/>
          <p:nvPr/>
        </p:nvSpPr>
        <p:spPr>
          <a:xfrm>
            <a:off x="8555831" y="4486275"/>
            <a:ext cx="589757" cy="321470"/>
          </a:xfrm>
          <a:custGeom>
            <a:rect b="b" l="l" r="r" t="t"/>
            <a:pathLst>
              <a:path extrusionOk="0" h="321470" w="589757">
                <a:moveTo>
                  <a:pt x="163255" y="0"/>
                </a:moveTo>
                <a:lnTo>
                  <a:pt x="167318" y="0"/>
                </a:lnTo>
                <a:lnTo>
                  <a:pt x="589757" y="0"/>
                </a:lnTo>
                <a:lnTo>
                  <a:pt x="589757" y="321470"/>
                </a:lnTo>
                <a:lnTo>
                  <a:pt x="167318" y="321470"/>
                </a:lnTo>
                <a:lnTo>
                  <a:pt x="163255" y="321470"/>
                </a:lnTo>
                <a:lnTo>
                  <a:pt x="163255" y="320682"/>
                </a:lnTo>
                <a:lnTo>
                  <a:pt x="102190" y="308839"/>
                </a:lnTo>
                <a:cubicBezTo>
                  <a:pt x="42137" y="284438"/>
                  <a:pt x="0" y="227313"/>
                  <a:pt x="0" y="160735"/>
                </a:cubicBezTo>
                <a:cubicBezTo>
                  <a:pt x="0" y="94157"/>
                  <a:pt x="42137" y="37033"/>
                  <a:pt x="102190" y="12632"/>
                </a:cubicBezTo>
                <a:lnTo>
                  <a:pt x="163255" y="788"/>
                </a:lnTo>
                <a:close/>
              </a:path>
            </a:pathLst>
          </a:custGeom>
          <a:solidFill>
            <a:schemeClr val="accent1">
              <a:alpha val="84705"/>
            </a:scheme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42" name="Google Shape;242;g10b8c0b9951_0_656"/>
          <p:cNvSpPr txBox="1"/>
          <p:nvPr>
            <p:ph type="title"/>
          </p:nvPr>
        </p:nvSpPr>
        <p:spPr>
          <a:xfrm>
            <a:off x="396330" y="467994"/>
            <a:ext cx="4398694" cy="576000"/>
          </a:xfrm>
          <a:prstGeom prst="rect">
            <a:avLst/>
          </a:prstGeom>
          <a:noFill/>
          <a:ln>
            <a:noFill/>
          </a:ln>
        </p:spPr>
        <p:txBody>
          <a:bodyPr anchorCtr="0" anchor="t" bIns="0" lIns="0" spcFirstLastPara="1" rIns="0" wrap="square" tIns="0">
            <a:noAutofit/>
          </a:bodyPr>
          <a:lstStyle/>
          <a:p>
            <a:pPr indent="0" lvl="0" marL="0" rtl="0" algn="l">
              <a:lnSpc>
                <a:spcPct val="111111"/>
              </a:lnSpc>
              <a:spcBef>
                <a:spcPts val="0"/>
              </a:spcBef>
              <a:spcAft>
                <a:spcPts val="0"/>
              </a:spcAft>
              <a:buClr>
                <a:schemeClr val="dk2"/>
              </a:buClr>
              <a:buSzPts val="3600"/>
              <a:buFont typeface="Century Gothic"/>
              <a:buNone/>
            </a:pPr>
            <a:r>
              <a:rPr lang="en-AU">
                <a:latin typeface="Century Gothic"/>
                <a:ea typeface="Century Gothic"/>
                <a:cs typeface="Century Gothic"/>
                <a:sym typeface="Century Gothic"/>
              </a:rPr>
              <a:t>What is it?</a:t>
            </a:r>
            <a:endParaRPr>
              <a:latin typeface="Century Gothic"/>
              <a:ea typeface="Century Gothic"/>
              <a:cs typeface="Century Gothic"/>
              <a:sym typeface="Century Gothic"/>
            </a:endParaRPr>
          </a:p>
        </p:txBody>
      </p:sp>
      <p:sp>
        <p:nvSpPr>
          <p:cNvPr id="243" name="Google Shape;243;g10b8c0b9951_0_656"/>
          <p:cNvSpPr txBox="1"/>
          <p:nvPr>
            <p:ph idx="12" type="sldNum"/>
          </p:nvPr>
        </p:nvSpPr>
        <p:spPr>
          <a:xfrm>
            <a:off x="8701495" y="4565985"/>
            <a:ext cx="326700" cy="16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AU">
                <a:latin typeface="Century Gothic"/>
                <a:ea typeface="Century Gothic"/>
                <a:cs typeface="Century Gothic"/>
                <a:sym typeface="Century Gothic"/>
              </a:rPr>
              <a:t>‹#›</a:t>
            </a:fld>
            <a:endParaRPr>
              <a:latin typeface="Century Gothic"/>
              <a:ea typeface="Century Gothic"/>
              <a:cs typeface="Century Gothic"/>
              <a:sym typeface="Century Gothic"/>
            </a:endParaRPr>
          </a:p>
        </p:txBody>
      </p:sp>
      <p:pic>
        <p:nvPicPr>
          <p:cNvPr id="244" name="Google Shape;244;g10b8c0b9951_0_656"/>
          <p:cNvPicPr preferRelativeResize="0"/>
          <p:nvPr>
            <p:ph idx="2" type="pic"/>
          </p:nvPr>
        </p:nvPicPr>
        <p:blipFill rotWithShape="1">
          <a:blip r:embed="rId3">
            <a:alphaModFix/>
          </a:blip>
          <a:srcRect b="0" l="25461" r="25461" t="0"/>
          <a:stretch/>
        </p:blipFill>
        <p:spPr>
          <a:xfrm>
            <a:off x="5427786" y="0"/>
            <a:ext cx="3717806" cy="5144401"/>
          </a:xfrm>
          <a:prstGeom prst="rect">
            <a:avLst/>
          </a:prstGeom>
          <a:noFill/>
          <a:ln>
            <a:noFill/>
          </a:ln>
        </p:spPr>
      </p:pic>
      <p:grpSp>
        <p:nvGrpSpPr>
          <p:cNvPr id="245" name="Google Shape;245;g10b8c0b9951_0_656"/>
          <p:cNvGrpSpPr/>
          <p:nvPr/>
        </p:nvGrpSpPr>
        <p:grpSpPr>
          <a:xfrm>
            <a:off x="344292" y="1372925"/>
            <a:ext cx="3147125" cy="129132"/>
            <a:chOff x="-1221003" y="2393198"/>
            <a:chExt cx="3948218" cy="162002"/>
          </a:xfrm>
        </p:grpSpPr>
        <p:sp>
          <p:nvSpPr>
            <p:cNvPr id="246" name="Google Shape;246;g10b8c0b9951_0_656"/>
            <p:cNvSpPr/>
            <p:nvPr/>
          </p:nvSpPr>
          <p:spPr>
            <a:xfrm>
              <a:off x="-1221003" y="2393198"/>
              <a:ext cx="3948218" cy="162002"/>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247" name="Google Shape;247;g10b8c0b9951_0_656"/>
            <p:cNvSpPr/>
            <p:nvPr/>
          </p:nvSpPr>
          <p:spPr>
            <a:xfrm>
              <a:off x="2565125" y="2393200"/>
              <a:ext cx="162000" cy="162000"/>
            </a:xfrm>
            <a:prstGeom prst="ellipse">
              <a:avLst/>
            </a:prstGeom>
            <a:solidFill>
              <a:srgbClr val="C1D82F">
                <a:alpha val="5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grpSp>
      <p:pic>
        <p:nvPicPr>
          <p:cNvPr descr="A close up of a logo&#10;&#10;Description generated with very high confidence" id="248" name="Google Shape;248;g10b8c0b9951_0_656"/>
          <p:cNvPicPr preferRelativeResize="0"/>
          <p:nvPr/>
        </p:nvPicPr>
        <p:blipFill rotWithShape="1">
          <a:blip r:embed="rId4">
            <a:alphaModFix/>
          </a:blip>
          <a:srcRect b="0" l="0" r="0" t="0"/>
          <a:stretch/>
        </p:blipFill>
        <p:spPr>
          <a:xfrm>
            <a:off x="7758450" y="146526"/>
            <a:ext cx="1269849" cy="321475"/>
          </a:xfrm>
          <a:prstGeom prst="rect">
            <a:avLst/>
          </a:prstGeom>
          <a:noFill/>
          <a:ln>
            <a:noFill/>
          </a:ln>
        </p:spPr>
      </p:pic>
      <p:sp>
        <p:nvSpPr>
          <p:cNvPr id="249" name="Google Shape;249;g10b8c0b9951_0_656"/>
          <p:cNvSpPr txBox="1"/>
          <p:nvPr/>
        </p:nvSpPr>
        <p:spPr>
          <a:xfrm>
            <a:off x="369068" y="1201762"/>
            <a:ext cx="4929900" cy="2129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900"/>
              </a:spcBef>
              <a:spcAft>
                <a:spcPts val="0"/>
              </a:spcAft>
              <a:buNone/>
            </a:pPr>
            <a:r>
              <a:rPr b="1" i="0" lang="en-AU" sz="1500" u="none" cap="none" strike="noStrike">
                <a:solidFill>
                  <a:schemeClr val="dk1"/>
                </a:solidFill>
                <a:latin typeface="Century Gothic"/>
                <a:ea typeface="Century Gothic"/>
                <a:cs typeface="Century Gothic"/>
                <a:sym typeface="Century Gothic"/>
              </a:rPr>
              <a:t>Our Studiosity service is anytime, anywhere study help and writing feedback.</a:t>
            </a:r>
            <a:endParaRPr/>
          </a:p>
          <a:p>
            <a:pPr indent="0" lvl="0" marL="0" marR="0" rtl="0" algn="l">
              <a:lnSpc>
                <a:spcPct val="100000"/>
              </a:lnSpc>
              <a:spcBef>
                <a:spcPts val="900"/>
              </a:spcBef>
              <a:spcAft>
                <a:spcPts val="0"/>
              </a:spcAft>
              <a:buNone/>
            </a:pPr>
            <a:r>
              <a:rPr b="1" i="0" lang="en-AU" sz="1500" u="none" cap="none" strike="noStrike">
                <a:solidFill>
                  <a:schemeClr val="dk1"/>
                </a:solidFill>
                <a:latin typeface="Century Gothic"/>
                <a:ea typeface="Century Gothic"/>
                <a:cs typeface="Century Gothic"/>
                <a:sym typeface="Century Gothic"/>
              </a:rPr>
              <a:t>Around the world, 1.6 million students have access to Studiosity. It is only available within your university student login.</a:t>
            </a:r>
            <a:endParaRPr/>
          </a:p>
          <a:p>
            <a:pPr indent="0" lvl="0" marL="0" marR="0" rtl="0" algn="l">
              <a:lnSpc>
                <a:spcPct val="100000"/>
              </a:lnSpc>
              <a:spcBef>
                <a:spcPts val="900"/>
              </a:spcBef>
              <a:spcAft>
                <a:spcPts val="0"/>
              </a:spcAft>
              <a:buNone/>
            </a:pPr>
            <a:r>
              <a:t/>
            </a:r>
            <a:endParaRPr b="1" i="0" sz="15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900"/>
              </a:spcBef>
              <a:spcAft>
                <a:spcPts val="0"/>
              </a:spcAft>
              <a:buNone/>
            </a:pPr>
            <a:r>
              <a:rPr b="0" i="0" lang="en-AU" sz="1500" u="none" cap="none" strike="noStrike">
                <a:solidFill>
                  <a:schemeClr val="dk1"/>
                </a:solidFill>
                <a:latin typeface="Century Gothic"/>
                <a:ea typeface="Century Gothic"/>
                <a:cs typeface="Century Gothic"/>
                <a:sym typeface="Century Gothic"/>
              </a:rPr>
              <a:t>So – do you study after hours, after dinner? On the weekends? The university is with you, 24/7.</a:t>
            </a:r>
            <a:endParaRPr/>
          </a:p>
          <a:p>
            <a:pPr indent="0" lvl="0" marL="0" marR="0" rtl="0" algn="l">
              <a:lnSpc>
                <a:spcPct val="100000"/>
              </a:lnSpc>
              <a:spcBef>
                <a:spcPts val="900"/>
              </a:spcBef>
              <a:spcAft>
                <a:spcPts val="0"/>
              </a:spcAft>
              <a:buNone/>
            </a:pPr>
            <a:r>
              <a:rPr b="0" i="0" lang="en-AU" sz="1500" u="none" cap="none" strike="noStrike">
                <a:solidFill>
                  <a:schemeClr val="dk1"/>
                </a:solidFill>
                <a:latin typeface="Century Gothic"/>
                <a:ea typeface="Century Gothic"/>
                <a:cs typeface="Century Gothic"/>
                <a:sym typeface="Century Gothic"/>
              </a:rPr>
              <a:t>Because the best students know to ask for feedback and help.</a:t>
            </a:r>
            <a:endParaRPr/>
          </a:p>
          <a:p>
            <a:pPr indent="0" lvl="0" marL="0" marR="0" rtl="0" algn="l">
              <a:lnSpc>
                <a:spcPct val="100000"/>
              </a:lnSpc>
              <a:spcBef>
                <a:spcPts val="900"/>
              </a:spcBef>
              <a:spcAft>
                <a:spcPts val="0"/>
              </a:spcAft>
              <a:buNone/>
            </a:pPr>
            <a:r>
              <a:t/>
            </a:r>
            <a:endParaRPr b="0" i="0" sz="15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10b8c0b9951_0_669"/>
          <p:cNvSpPr/>
          <p:nvPr/>
        </p:nvSpPr>
        <p:spPr>
          <a:xfrm>
            <a:off x="8555831" y="4486275"/>
            <a:ext cx="589757" cy="321470"/>
          </a:xfrm>
          <a:custGeom>
            <a:rect b="b" l="l" r="r" t="t"/>
            <a:pathLst>
              <a:path extrusionOk="0" h="321470" w="589757">
                <a:moveTo>
                  <a:pt x="163255" y="0"/>
                </a:moveTo>
                <a:lnTo>
                  <a:pt x="167318" y="0"/>
                </a:lnTo>
                <a:lnTo>
                  <a:pt x="589757" y="0"/>
                </a:lnTo>
                <a:lnTo>
                  <a:pt x="589757" y="321470"/>
                </a:lnTo>
                <a:lnTo>
                  <a:pt x="167318" y="321470"/>
                </a:lnTo>
                <a:lnTo>
                  <a:pt x="163255" y="321470"/>
                </a:lnTo>
                <a:lnTo>
                  <a:pt x="163255" y="320682"/>
                </a:lnTo>
                <a:lnTo>
                  <a:pt x="102190" y="308839"/>
                </a:lnTo>
                <a:cubicBezTo>
                  <a:pt x="42137" y="284438"/>
                  <a:pt x="0" y="227313"/>
                  <a:pt x="0" y="160735"/>
                </a:cubicBezTo>
                <a:cubicBezTo>
                  <a:pt x="0" y="94157"/>
                  <a:pt x="42137" y="37033"/>
                  <a:pt x="102190" y="12632"/>
                </a:cubicBezTo>
                <a:lnTo>
                  <a:pt x="163255" y="788"/>
                </a:lnTo>
                <a:close/>
              </a:path>
            </a:pathLst>
          </a:custGeom>
          <a:solidFill>
            <a:schemeClr val="accent1">
              <a:alpha val="84705"/>
            </a:scheme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56" name="Google Shape;256;g10b8c0b9951_0_669"/>
          <p:cNvSpPr txBox="1"/>
          <p:nvPr>
            <p:ph type="title"/>
          </p:nvPr>
        </p:nvSpPr>
        <p:spPr>
          <a:xfrm>
            <a:off x="396330" y="467994"/>
            <a:ext cx="5544600" cy="576000"/>
          </a:xfrm>
          <a:prstGeom prst="rect">
            <a:avLst/>
          </a:prstGeom>
          <a:noFill/>
          <a:ln>
            <a:noFill/>
          </a:ln>
        </p:spPr>
        <p:txBody>
          <a:bodyPr anchorCtr="0" anchor="t" bIns="0" lIns="0" spcFirstLastPara="1" rIns="0" wrap="square" tIns="0">
            <a:noAutofit/>
          </a:bodyPr>
          <a:lstStyle/>
          <a:p>
            <a:pPr indent="0" lvl="0" marL="0" rtl="0" algn="l">
              <a:lnSpc>
                <a:spcPct val="111111"/>
              </a:lnSpc>
              <a:spcBef>
                <a:spcPts val="0"/>
              </a:spcBef>
              <a:spcAft>
                <a:spcPts val="0"/>
              </a:spcAft>
              <a:buClr>
                <a:schemeClr val="dk2"/>
              </a:buClr>
              <a:buSzPts val="3600"/>
              <a:buFont typeface="Century Gothic"/>
              <a:buNone/>
            </a:pPr>
            <a:r>
              <a:rPr lang="en-AU"/>
              <a:t>Why should I use this?</a:t>
            </a:r>
            <a:endParaRPr/>
          </a:p>
        </p:txBody>
      </p:sp>
      <p:sp>
        <p:nvSpPr>
          <p:cNvPr id="257" name="Google Shape;257;g10b8c0b9951_0_669"/>
          <p:cNvSpPr txBox="1"/>
          <p:nvPr>
            <p:ph idx="12" type="sldNum"/>
          </p:nvPr>
        </p:nvSpPr>
        <p:spPr>
          <a:xfrm>
            <a:off x="8701495" y="4565985"/>
            <a:ext cx="326700" cy="16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AU">
                <a:latin typeface="Century Gothic"/>
                <a:ea typeface="Century Gothic"/>
                <a:cs typeface="Century Gothic"/>
                <a:sym typeface="Century Gothic"/>
              </a:rPr>
              <a:t>‹#›</a:t>
            </a:fld>
            <a:endParaRPr>
              <a:latin typeface="Century Gothic"/>
              <a:ea typeface="Century Gothic"/>
              <a:cs typeface="Century Gothic"/>
              <a:sym typeface="Century Gothic"/>
            </a:endParaRPr>
          </a:p>
        </p:txBody>
      </p:sp>
      <p:sp>
        <p:nvSpPr>
          <p:cNvPr id="258" name="Google Shape;258;g10b8c0b9951_0_669"/>
          <p:cNvSpPr txBox="1"/>
          <p:nvPr/>
        </p:nvSpPr>
        <p:spPr>
          <a:xfrm>
            <a:off x="362868" y="1467272"/>
            <a:ext cx="4857900" cy="2129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AU" sz="1600" u="none" cap="none" strike="noStrike">
                <a:solidFill>
                  <a:schemeClr val="dk1"/>
                </a:solidFill>
                <a:latin typeface="Century Gothic"/>
                <a:ea typeface="Century Gothic"/>
                <a:cs typeface="Century Gothic"/>
                <a:sym typeface="Century Gothic"/>
              </a:rPr>
              <a:t>How does an additional 15% on your assignment sound? </a:t>
            </a:r>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b="0" i="0" lang="en-AU" sz="1600" u="none" cap="none" strike="noStrike">
                <a:solidFill>
                  <a:schemeClr val="dk1"/>
                </a:solidFill>
                <a:latin typeface="Century Gothic"/>
                <a:ea typeface="Century Gothic"/>
                <a:cs typeface="Century Gothic"/>
                <a:sym typeface="Century Gothic"/>
              </a:rPr>
              <a:t>Because that’s the average difference between students who use Studiosity and those who don’t.</a:t>
            </a:r>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b="0" i="0" lang="en-AU" sz="1600" u="none" cap="none" strike="noStrike">
                <a:solidFill>
                  <a:schemeClr val="dk1"/>
                </a:solidFill>
                <a:latin typeface="Century Gothic"/>
                <a:ea typeface="Century Gothic"/>
                <a:cs typeface="Century Gothic"/>
                <a:sym typeface="Century Gothic"/>
              </a:rPr>
              <a:t>Even if two students start at the same level.</a:t>
            </a:r>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b="0" i="0" lang="en-AU" sz="1600" u="none" cap="none" strike="noStrike">
                <a:solidFill>
                  <a:schemeClr val="dk1"/>
                </a:solidFill>
                <a:latin typeface="Century Gothic"/>
                <a:ea typeface="Century Gothic"/>
                <a:cs typeface="Century Gothic"/>
                <a:sym typeface="Century Gothic"/>
              </a:rPr>
              <a:t>But most important is feeling better about your own study. This has the greatest long-term impact on your success.</a:t>
            </a:r>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Century Gothic"/>
              <a:ea typeface="Century Gothic"/>
              <a:cs typeface="Century Gothic"/>
              <a:sym typeface="Century Gothic"/>
            </a:endParaRPr>
          </a:p>
        </p:txBody>
      </p:sp>
      <p:pic>
        <p:nvPicPr>
          <p:cNvPr id="259" name="Google Shape;259;g10b8c0b9951_0_669"/>
          <p:cNvPicPr preferRelativeResize="0"/>
          <p:nvPr>
            <p:ph idx="2" type="pic"/>
          </p:nvPr>
        </p:nvPicPr>
        <p:blipFill rotWithShape="1">
          <a:blip r:embed="rId3">
            <a:alphaModFix/>
          </a:blip>
          <a:srcRect b="0" l="25912" r="25912" t="0"/>
          <a:stretch/>
        </p:blipFill>
        <p:spPr>
          <a:xfrm>
            <a:off x="5427663" y="0"/>
            <a:ext cx="3717924" cy="5145089"/>
          </a:xfrm>
          <a:prstGeom prst="rect">
            <a:avLst/>
          </a:prstGeom>
          <a:noFill/>
          <a:ln>
            <a:noFill/>
          </a:ln>
        </p:spPr>
      </p:pic>
      <p:pic>
        <p:nvPicPr>
          <p:cNvPr descr="A close up of a logo&#10;&#10;Description generated with very high confidence" id="260" name="Google Shape;260;g10b8c0b9951_0_669"/>
          <p:cNvPicPr preferRelativeResize="0"/>
          <p:nvPr/>
        </p:nvPicPr>
        <p:blipFill rotWithShape="1">
          <a:blip r:embed="rId4">
            <a:alphaModFix/>
          </a:blip>
          <a:srcRect b="0" l="0" r="0" t="0"/>
          <a:stretch/>
        </p:blipFill>
        <p:spPr>
          <a:xfrm>
            <a:off x="7758450" y="146526"/>
            <a:ext cx="1269849" cy="321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10b8c0b9951_0_679"/>
          <p:cNvSpPr txBox="1"/>
          <p:nvPr>
            <p:ph type="title"/>
          </p:nvPr>
        </p:nvSpPr>
        <p:spPr>
          <a:xfrm>
            <a:off x="440814" y="556320"/>
            <a:ext cx="8280000" cy="6696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chemeClr val="dk2"/>
              </a:buClr>
              <a:buSzPts val="3600"/>
              <a:buFont typeface="Century Gothic"/>
              <a:buNone/>
            </a:pPr>
            <a:r>
              <a:rPr lang="en-AU"/>
              <a:t>How does it work?</a:t>
            </a:r>
            <a:br>
              <a:rPr lang="en-AU" sz="1800">
                <a:latin typeface="Century Gothic"/>
                <a:ea typeface="Century Gothic"/>
                <a:cs typeface="Century Gothic"/>
                <a:sym typeface="Century Gothic"/>
              </a:rPr>
            </a:br>
            <a:r>
              <a:rPr b="0" lang="en-AU" sz="1800"/>
              <a:t>In your </a:t>
            </a:r>
            <a:r>
              <a:rPr b="0" lang="en-AU" sz="1800">
                <a:latin typeface="Century Gothic"/>
                <a:ea typeface="Century Gothic"/>
                <a:cs typeface="Century Gothic"/>
                <a:sym typeface="Century Gothic"/>
              </a:rPr>
              <a:t>personal Studiosity dashboard</a:t>
            </a:r>
            <a:r>
              <a:rPr b="0" lang="en-AU" sz="1800"/>
              <a:t>, simply</a:t>
            </a:r>
            <a:r>
              <a:rPr b="0" lang="en-AU" sz="1800">
                <a:latin typeface="Century Gothic"/>
                <a:ea typeface="Century Gothic"/>
                <a:cs typeface="Century Gothic"/>
                <a:sym typeface="Century Gothic"/>
              </a:rPr>
              <a:t> choose:</a:t>
            </a:r>
            <a:endParaRPr/>
          </a:p>
        </p:txBody>
      </p:sp>
      <p:sp>
        <p:nvSpPr>
          <p:cNvPr id="267" name="Google Shape;267;g10b8c0b9951_0_679"/>
          <p:cNvSpPr txBox="1"/>
          <p:nvPr>
            <p:ph idx="12" type="sldNum"/>
          </p:nvPr>
        </p:nvSpPr>
        <p:spPr>
          <a:xfrm>
            <a:off x="8701495" y="4298357"/>
            <a:ext cx="326700" cy="16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AU">
                <a:latin typeface="Century Gothic"/>
                <a:ea typeface="Century Gothic"/>
                <a:cs typeface="Century Gothic"/>
                <a:sym typeface="Century Gothic"/>
              </a:rPr>
              <a:t>‹#›</a:t>
            </a:fld>
            <a:endParaRPr>
              <a:latin typeface="Century Gothic"/>
              <a:ea typeface="Century Gothic"/>
              <a:cs typeface="Century Gothic"/>
              <a:sym typeface="Century Gothic"/>
            </a:endParaRPr>
          </a:p>
        </p:txBody>
      </p:sp>
      <p:sp>
        <p:nvSpPr>
          <p:cNvPr id="268" name="Google Shape;268;g10b8c0b9951_0_679"/>
          <p:cNvSpPr txBox="1"/>
          <p:nvPr/>
        </p:nvSpPr>
        <p:spPr>
          <a:xfrm>
            <a:off x="1004006" y="2833347"/>
            <a:ext cx="2108613" cy="378677"/>
          </a:xfrm>
          <a:prstGeom prst="rect">
            <a:avLst/>
          </a:prstGeom>
          <a:noFill/>
          <a:ln>
            <a:noFill/>
          </a:ln>
        </p:spPr>
        <p:txBody>
          <a:bodyPr anchorCtr="0" anchor="t" bIns="0" lIns="0" spcFirstLastPara="1" rIns="0" wrap="square" tIns="0">
            <a:noAutofit/>
          </a:bodyPr>
          <a:lstStyle/>
          <a:p>
            <a:pPr indent="0" lvl="0" marL="0" marR="0" rtl="0" algn="ctr">
              <a:lnSpc>
                <a:spcPct val="109090"/>
              </a:lnSpc>
              <a:spcBef>
                <a:spcPts val="0"/>
              </a:spcBef>
              <a:spcAft>
                <a:spcPts val="0"/>
              </a:spcAft>
              <a:buClr>
                <a:srgbClr val="000000"/>
              </a:buClr>
              <a:buSzPts val="2200"/>
              <a:buFont typeface="Arial"/>
              <a:buNone/>
            </a:pPr>
            <a:r>
              <a:rPr b="1" i="0" lang="en-AU" sz="2000" u="none" cap="none" strike="noStrike">
                <a:solidFill>
                  <a:srgbClr val="000000"/>
                </a:solidFill>
                <a:latin typeface="Century Gothic"/>
                <a:ea typeface="Century Gothic"/>
                <a:cs typeface="Century Gothic"/>
                <a:sym typeface="Century Gothic"/>
              </a:rPr>
              <a:t>Connect Live</a:t>
            </a:r>
            <a:endParaRPr/>
          </a:p>
          <a:p>
            <a:pPr indent="0" lvl="0" marL="0" marR="0" rtl="0" algn="ctr">
              <a:lnSpc>
                <a:spcPct val="109090"/>
              </a:lnSpc>
              <a:spcBef>
                <a:spcPts val="0"/>
              </a:spcBef>
              <a:spcAft>
                <a:spcPts val="0"/>
              </a:spcAft>
              <a:buClr>
                <a:srgbClr val="000000"/>
              </a:buClr>
              <a:buSzPts val="2200"/>
              <a:buFont typeface="Arial"/>
              <a:buNone/>
            </a:pPr>
            <a:r>
              <a:rPr b="0" i="0" lang="en-AU" sz="1600" u="none" cap="none" strike="noStrike">
                <a:solidFill>
                  <a:schemeClr val="accent3"/>
                </a:solidFill>
                <a:latin typeface="Century Gothic"/>
                <a:ea typeface="Century Gothic"/>
                <a:cs typeface="Century Gothic"/>
                <a:sym typeface="Century Gothic"/>
              </a:rPr>
              <a:t>For when you need </a:t>
            </a:r>
            <a:endParaRPr/>
          </a:p>
          <a:p>
            <a:pPr indent="0" lvl="0" marL="0" marR="0" rtl="0" algn="ctr">
              <a:lnSpc>
                <a:spcPct val="109090"/>
              </a:lnSpc>
              <a:spcBef>
                <a:spcPts val="0"/>
              </a:spcBef>
              <a:spcAft>
                <a:spcPts val="0"/>
              </a:spcAft>
              <a:buClr>
                <a:srgbClr val="000000"/>
              </a:buClr>
              <a:buSzPts val="2200"/>
              <a:buFont typeface="Arial"/>
              <a:buNone/>
            </a:pPr>
            <a:r>
              <a:rPr b="0" i="0" lang="en-AU" sz="1600" u="none" cap="none" strike="noStrike">
                <a:solidFill>
                  <a:schemeClr val="accent3"/>
                </a:solidFill>
                <a:latin typeface="Century Gothic"/>
                <a:ea typeface="Century Gothic"/>
                <a:cs typeface="Century Gothic"/>
                <a:sym typeface="Century Gothic"/>
              </a:rPr>
              <a:t>help right now.</a:t>
            </a:r>
            <a:endParaRPr b="0" i="0" sz="1600" u="none" cap="none" strike="noStrike">
              <a:solidFill>
                <a:schemeClr val="accent3"/>
              </a:solidFill>
              <a:latin typeface="Ubuntu"/>
              <a:ea typeface="Ubuntu"/>
              <a:cs typeface="Ubuntu"/>
              <a:sym typeface="Ubuntu"/>
            </a:endParaRPr>
          </a:p>
        </p:txBody>
      </p:sp>
      <p:sp>
        <p:nvSpPr>
          <p:cNvPr id="269" name="Google Shape;269;g10b8c0b9951_0_679"/>
          <p:cNvSpPr txBox="1"/>
          <p:nvPr/>
        </p:nvSpPr>
        <p:spPr>
          <a:xfrm>
            <a:off x="3030190" y="2833347"/>
            <a:ext cx="2833622" cy="378677"/>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1" i="0" lang="en-AU" sz="2000" u="none" cap="none" strike="noStrike">
                <a:solidFill>
                  <a:srgbClr val="000000"/>
                </a:solidFill>
                <a:latin typeface="Century Gothic"/>
                <a:ea typeface="Century Gothic"/>
                <a:cs typeface="Century Gothic"/>
                <a:sym typeface="Century Gothic"/>
              </a:rPr>
              <a:t>Writing Feedback</a:t>
            </a:r>
            <a:endParaRPr/>
          </a:p>
          <a:p>
            <a:pPr indent="0" lvl="0" marL="0" marR="0" rtl="0" algn="ctr">
              <a:lnSpc>
                <a:spcPct val="109090"/>
              </a:lnSpc>
              <a:spcBef>
                <a:spcPts val="0"/>
              </a:spcBef>
              <a:spcAft>
                <a:spcPts val="0"/>
              </a:spcAft>
              <a:buNone/>
            </a:pPr>
            <a:r>
              <a:rPr b="0" i="0" lang="en-AU" sz="1600" u="none" cap="none" strike="noStrike">
                <a:solidFill>
                  <a:schemeClr val="accent3"/>
                </a:solidFill>
                <a:latin typeface="Century Gothic"/>
                <a:ea typeface="Century Gothic"/>
                <a:cs typeface="Century Gothic"/>
                <a:sym typeface="Century Gothic"/>
              </a:rPr>
              <a:t>Get same-day, </a:t>
            </a:r>
            <a:endParaRPr/>
          </a:p>
          <a:p>
            <a:pPr indent="0" lvl="0" marL="0" marR="0" rtl="0" algn="ctr">
              <a:lnSpc>
                <a:spcPct val="109090"/>
              </a:lnSpc>
              <a:spcBef>
                <a:spcPts val="0"/>
              </a:spcBef>
              <a:spcAft>
                <a:spcPts val="0"/>
              </a:spcAft>
              <a:buNone/>
            </a:pPr>
            <a:r>
              <a:rPr b="0" i="0" lang="en-AU" sz="1600" u="none" cap="none" strike="noStrike">
                <a:solidFill>
                  <a:schemeClr val="accent3"/>
                </a:solidFill>
                <a:latin typeface="Century Gothic"/>
                <a:ea typeface="Century Gothic"/>
                <a:cs typeface="Century Gothic"/>
                <a:sym typeface="Century Gothic"/>
              </a:rPr>
              <a:t>English-writing </a:t>
            </a:r>
            <a:endParaRPr/>
          </a:p>
          <a:p>
            <a:pPr indent="0" lvl="0" marL="0" marR="0" rtl="0" algn="ctr">
              <a:lnSpc>
                <a:spcPct val="109090"/>
              </a:lnSpc>
              <a:spcBef>
                <a:spcPts val="0"/>
              </a:spcBef>
              <a:spcAft>
                <a:spcPts val="0"/>
              </a:spcAft>
              <a:buNone/>
            </a:pPr>
            <a:r>
              <a:rPr b="0" i="0" lang="en-AU" sz="1600" u="none" cap="none" strike="noStrike">
                <a:solidFill>
                  <a:schemeClr val="accent3"/>
                </a:solidFill>
                <a:latin typeface="Century Gothic"/>
                <a:ea typeface="Century Gothic"/>
                <a:cs typeface="Century Gothic"/>
                <a:sym typeface="Century Gothic"/>
              </a:rPr>
              <a:t>feedback.</a:t>
            </a:r>
            <a:endParaRPr b="0" i="0" sz="1600" u="none" cap="none" strike="noStrike">
              <a:solidFill>
                <a:schemeClr val="accent3"/>
              </a:solidFill>
              <a:latin typeface="Arial"/>
              <a:ea typeface="Arial"/>
              <a:cs typeface="Arial"/>
              <a:sym typeface="Arial"/>
            </a:endParaRPr>
          </a:p>
        </p:txBody>
      </p:sp>
      <p:sp>
        <p:nvSpPr>
          <p:cNvPr id="270" name="Google Shape;270;g10b8c0b9951_0_679"/>
          <p:cNvSpPr txBox="1"/>
          <p:nvPr/>
        </p:nvSpPr>
        <p:spPr>
          <a:xfrm>
            <a:off x="5878023" y="2833346"/>
            <a:ext cx="2108613" cy="378677"/>
          </a:xfrm>
          <a:prstGeom prst="rect">
            <a:avLst/>
          </a:prstGeom>
          <a:noFill/>
          <a:ln>
            <a:noFill/>
          </a:ln>
        </p:spPr>
        <p:txBody>
          <a:bodyPr anchorCtr="0" anchor="t" bIns="0" lIns="0" spcFirstLastPara="1" rIns="0" wrap="square" tIns="0">
            <a:noAutofit/>
          </a:bodyPr>
          <a:lstStyle/>
          <a:p>
            <a:pPr indent="0" lvl="0" marL="0" marR="0" rtl="0" algn="ctr">
              <a:lnSpc>
                <a:spcPct val="109090"/>
              </a:lnSpc>
              <a:spcBef>
                <a:spcPts val="0"/>
              </a:spcBef>
              <a:spcAft>
                <a:spcPts val="0"/>
              </a:spcAft>
              <a:buClr>
                <a:srgbClr val="000000"/>
              </a:buClr>
              <a:buSzPts val="2200"/>
              <a:buFont typeface="Arial"/>
              <a:buNone/>
            </a:pPr>
            <a:r>
              <a:rPr b="1" i="0" lang="en-AU" sz="2000" u="none" cap="none" strike="noStrike">
                <a:solidFill>
                  <a:srgbClr val="000000"/>
                </a:solidFill>
                <a:latin typeface="Century Gothic"/>
                <a:ea typeface="Century Gothic"/>
                <a:cs typeface="Century Gothic"/>
                <a:sym typeface="Century Gothic"/>
              </a:rPr>
              <a:t>Student Connect</a:t>
            </a:r>
            <a:endParaRPr/>
          </a:p>
          <a:p>
            <a:pPr indent="0" lvl="0" marL="0" marR="0" rtl="0" algn="ctr">
              <a:lnSpc>
                <a:spcPct val="109090"/>
              </a:lnSpc>
              <a:spcBef>
                <a:spcPts val="0"/>
              </a:spcBef>
              <a:spcAft>
                <a:spcPts val="0"/>
              </a:spcAft>
              <a:buClr>
                <a:srgbClr val="000000"/>
              </a:buClr>
              <a:buSzPts val="2200"/>
              <a:buFont typeface="Arial"/>
              <a:buNone/>
            </a:pPr>
            <a:r>
              <a:rPr b="0" i="0" lang="en-AU" sz="1600" u="none" cap="none" strike="noStrike">
                <a:solidFill>
                  <a:schemeClr val="accent3"/>
                </a:solidFill>
                <a:latin typeface="Century Gothic"/>
                <a:ea typeface="Century Gothic"/>
                <a:cs typeface="Century Gothic"/>
                <a:sym typeface="Century Gothic"/>
              </a:rPr>
              <a:t>Any question; chat to a senior student at the University.</a:t>
            </a:r>
            <a:endParaRPr/>
          </a:p>
          <a:p>
            <a:pPr indent="0" lvl="0" marL="0" marR="0" rtl="0" algn="ctr">
              <a:lnSpc>
                <a:spcPct val="109090"/>
              </a:lnSpc>
              <a:spcBef>
                <a:spcPts val="0"/>
              </a:spcBef>
              <a:spcAft>
                <a:spcPts val="0"/>
              </a:spcAft>
              <a:buClr>
                <a:srgbClr val="000000"/>
              </a:buClr>
              <a:buSzPts val="2200"/>
              <a:buFont typeface="Arial"/>
              <a:buNone/>
            </a:pPr>
            <a:r>
              <a:rPr b="0" i="0" lang="en-AU" sz="1000" u="none" cap="none" strike="noStrike">
                <a:solidFill>
                  <a:schemeClr val="accent3"/>
                </a:solidFill>
                <a:latin typeface="Century Gothic"/>
                <a:ea typeface="Century Gothic"/>
                <a:cs typeface="Century Gothic"/>
                <a:sym typeface="Century Gothic"/>
              </a:rPr>
              <a:t>Available at selected universities.</a:t>
            </a:r>
            <a:endParaRPr b="0" i="0" sz="1000" u="none" cap="none" strike="noStrike">
              <a:solidFill>
                <a:schemeClr val="accent3"/>
              </a:solidFill>
              <a:latin typeface="Ubuntu"/>
              <a:ea typeface="Ubuntu"/>
              <a:cs typeface="Ubuntu"/>
              <a:sym typeface="Ubuntu"/>
            </a:endParaRPr>
          </a:p>
        </p:txBody>
      </p:sp>
      <p:pic>
        <p:nvPicPr>
          <p:cNvPr id="271" name="Google Shape;271;g10b8c0b9951_0_679"/>
          <p:cNvPicPr preferRelativeResize="0"/>
          <p:nvPr/>
        </p:nvPicPr>
        <p:blipFill rotWithShape="1">
          <a:blip r:embed="rId3">
            <a:alphaModFix/>
          </a:blip>
          <a:srcRect b="0" l="0" r="0" t="0"/>
          <a:stretch/>
        </p:blipFill>
        <p:spPr>
          <a:xfrm>
            <a:off x="6589341" y="1933066"/>
            <a:ext cx="685972" cy="590291"/>
          </a:xfrm>
          <a:prstGeom prst="rect">
            <a:avLst/>
          </a:prstGeom>
          <a:noFill/>
          <a:ln>
            <a:noFill/>
          </a:ln>
        </p:spPr>
      </p:pic>
      <p:pic>
        <p:nvPicPr>
          <p:cNvPr id="272" name="Google Shape;272;g10b8c0b9951_0_679"/>
          <p:cNvPicPr preferRelativeResize="0"/>
          <p:nvPr/>
        </p:nvPicPr>
        <p:blipFill rotWithShape="1">
          <a:blip r:embed="rId4">
            <a:alphaModFix/>
          </a:blip>
          <a:srcRect b="0" l="0" r="0" t="0"/>
          <a:stretch/>
        </p:blipFill>
        <p:spPr>
          <a:xfrm>
            <a:off x="1506268" y="1859399"/>
            <a:ext cx="795518" cy="669600"/>
          </a:xfrm>
          <a:prstGeom prst="rect">
            <a:avLst/>
          </a:prstGeom>
          <a:noFill/>
          <a:ln>
            <a:noFill/>
          </a:ln>
        </p:spPr>
      </p:pic>
      <p:pic>
        <p:nvPicPr>
          <p:cNvPr descr="A close up of a sign&#10;&#10;Description automatically generated" id="273" name="Google Shape;273;g10b8c0b9951_0_679"/>
          <p:cNvPicPr preferRelativeResize="0"/>
          <p:nvPr/>
        </p:nvPicPr>
        <p:blipFill rotWithShape="1">
          <a:blip r:embed="rId5">
            <a:alphaModFix/>
          </a:blip>
          <a:srcRect b="0" l="0" r="0" t="0"/>
          <a:stretch/>
        </p:blipFill>
        <p:spPr>
          <a:xfrm>
            <a:off x="4047798" y="1859399"/>
            <a:ext cx="795519" cy="79551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10b8c0b9951_0_701"/>
          <p:cNvSpPr/>
          <p:nvPr/>
        </p:nvSpPr>
        <p:spPr>
          <a:xfrm>
            <a:off x="8555831" y="4486275"/>
            <a:ext cx="589757" cy="321470"/>
          </a:xfrm>
          <a:custGeom>
            <a:rect b="b" l="l" r="r" t="t"/>
            <a:pathLst>
              <a:path extrusionOk="0" h="321470" w="589757">
                <a:moveTo>
                  <a:pt x="163255" y="0"/>
                </a:moveTo>
                <a:lnTo>
                  <a:pt x="167318" y="0"/>
                </a:lnTo>
                <a:lnTo>
                  <a:pt x="589757" y="0"/>
                </a:lnTo>
                <a:lnTo>
                  <a:pt x="589757" y="321470"/>
                </a:lnTo>
                <a:lnTo>
                  <a:pt x="167318" y="321470"/>
                </a:lnTo>
                <a:lnTo>
                  <a:pt x="163255" y="321470"/>
                </a:lnTo>
                <a:lnTo>
                  <a:pt x="163255" y="320682"/>
                </a:lnTo>
                <a:lnTo>
                  <a:pt x="102190" y="308839"/>
                </a:lnTo>
                <a:cubicBezTo>
                  <a:pt x="42137" y="284438"/>
                  <a:pt x="0" y="227313"/>
                  <a:pt x="0" y="160735"/>
                </a:cubicBezTo>
                <a:cubicBezTo>
                  <a:pt x="0" y="94157"/>
                  <a:pt x="42137" y="37033"/>
                  <a:pt x="102190" y="12632"/>
                </a:cubicBezTo>
                <a:lnTo>
                  <a:pt x="163255" y="788"/>
                </a:lnTo>
                <a:close/>
              </a:path>
            </a:pathLst>
          </a:custGeom>
          <a:solidFill>
            <a:schemeClr val="accent1">
              <a:alpha val="84705"/>
            </a:scheme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79" name="Google Shape;279;g10b8c0b9951_0_701"/>
          <p:cNvSpPr txBox="1"/>
          <p:nvPr>
            <p:ph idx="4294967295" type="sldNum"/>
          </p:nvPr>
        </p:nvSpPr>
        <p:spPr>
          <a:xfrm>
            <a:off x="8818563" y="4565650"/>
            <a:ext cx="327000" cy="16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AU">
                <a:latin typeface="Century Gothic"/>
                <a:ea typeface="Century Gothic"/>
                <a:cs typeface="Century Gothic"/>
                <a:sym typeface="Century Gothic"/>
              </a:rPr>
              <a:t>‹#›</a:t>
            </a:fld>
            <a:endParaRPr>
              <a:latin typeface="Century Gothic"/>
              <a:ea typeface="Century Gothic"/>
              <a:cs typeface="Century Gothic"/>
              <a:sym typeface="Century Gothic"/>
            </a:endParaRPr>
          </a:p>
        </p:txBody>
      </p:sp>
      <p:sp>
        <p:nvSpPr>
          <p:cNvPr id="280" name="Google Shape;280;g10b8c0b9951_0_701"/>
          <p:cNvSpPr/>
          <p:nvPr/>
        </p:nvSpPr>
        <p:spPr>
          <a:xfrm>
            <a:off x="324322" y="196280"/>
            <a:ext cx="4530300" cy="120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i="0" lang="en-AU" sz="3600" u="none" cap="none" strike="noStrike">
                <a:solidFill>
                  <a:schemeClr val="dk2"/>
                </a:solidFill>
                <a:latin typeface="Century Gothic"/>
                <a:ea typeface="Century Gothic"/>
                <a:cs typeface="Century Gothic"/>
                <a:sym typeface="Century Gothic"/>
              </a:rPr>
              <a:t>Tell me more about</a:t>
            </a:r>
            <a:endParaRPr b="0" i="0" sz="14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600"/>
              <a:buFont typeface="Arial"/>
              <a:buNone/>
            </a:pPr>
            <a:r>
              <a:rPr b="1" i="0" lang="en-AU" sz="3600" u="none" cap="none" strike="noStrike">
                <a:solidFill>
                  <a:schemeClr val="dk1"/>
                </a:solidFill>
                <a:latin typeface="Century Gothic"/>
                <a:ea typeface="Century Gothic"/>
                <a:cs typeface="Century Gothic"/>
                <a:sym typeface="Century Gothic"/>
              </a:rPr>
              <a:t>Writing Feedback</a:t>
            </a:r>
            <a:endParaRPr b="1" i="0" sz="3600" u="none" cap="none" strike="noStrike">
              <a:solidFill>
                <a:schemeClr val="dk1"/>
              </a:solidFill>
              <a:latin typeface="Century Gothic"/>
              <a:ea typeface="Century Gothic"/>
              <a:cs typeface="Century Gothic"/>
              <a:sym typeface="Century Gothic"/>
            </a:endParaRPr>
          </a:p>
        </p:txBody>
      </p:sp>
      <p:sp>
        <p:nvSpPr>
          <p:cNvPr id="281" name="Google Shape;281;g10b8c0b9951_0_701"/>
          <p:cNvSpPr txBox="1"/>
          <p:nvPr/>
        </p:nvSpPr>
        <p:spPr>
          <a:xfrm>
            <a:off x="468338" y="1669745"/>
            <a:ext cx="3672300" cy="283350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1806"/>
              <a:buFont typeface="Ubuntu"/>
              <a:buChar char="•"/>
            </a:pPr>
            <a:r>
              <a:rPr b="0" i="0" lang="en-AU" sz="1400" u="none" cap="none" strike="noStrike">
                <a:solidFill>
                  <a:schemeClr val="dk1"/>
                </a:solidFill>
                <a:latin typeface="Century Gothic"/>
                <a:ea typeface="Century Gothic"/>
                <a:cs typeface="Century Gothic"/>
                <a:sym typeface="Century Gothic"/>
              </a:rPr>
              <a:t>Upload your draft essay or written assignment, and get it back in </a:t>
            </a:r>
            <a:r>
              <a:rPr b="1" i="1" lang="en-AU" sz="1400" u="none" cap="none" strike="noStrike">
                <a:solidFill>
                  <a:schemeClr val="dk1"/>
                </a:solidFill>
                <a:latin typeface="Century Gothic"/>
                <a:ea typeface="Century Gothic"/>
                <a:cs typeface="Century Gothic"/>
                <a:sym typeface="Century Gothic"/>
              </a:rPr>
              <a:t>the same day </a:t>
            </a:r>
            <a:r>
              <a:rPr b="0" i="0" lang="en-AU" sz="1400" u="none" cap="none" strike="noStrike">
                <a:solidFill>
                  <a:schemeClr val="dk1"/>
                </a:solidFill>
                <a:latin typeface="Century Gothic"/>
                <a:ea typeface="Century Gothic"/>
                <a:cs typeface="Century Gothic"/>
                <a:sym typeface="Century Gothic"/>
              </a:rPr>
              <a:t>with tips and notes on how to make it better</a:t>
            </a:r>
            <a:endParaRPr b="0" i="0" sz="1400" u="none" cap="none" strike="noStrike">
              <a:solidFill>
                <a:srgbClr val="000000"/>
              </a:solidFill>
              <a:latin typeface="Century Gothic"/>
              <a:ea typeface="Century Gothic"/>
              <a:cs typeface="Century Gothic"/>
              <a:sym typeface="Century Gothic"/>
            </a:endParaRPr>
          </a:p>
          <a:p>
            <a:pPr indent="-285750" lvl="0" marL="285750" marR="0" rtl="0" algn="l">
              <a:lnSpc>
                <a:spcPct val="100000"/>
              </a:lnSpc>
              <a:spcBef>
                <a:spcPts val="900"/>
              </a:spcBef>
              <a:spcAft>
                <a:spcPts val="0"/>
              </a:spcAft>
              <a:buClr>
                <a:schemeClr val="dk1"/>
              </a:buClr>
              <a:buSzPts val="1806"/>
              <a:buFont typeface="Ubuntu"/>
              <a:buChar char="•"/>
            </a:pPr>
            <a:r>
              <a:rPr b="0" i="0" lang="en-AU" sz="1400" u="none" cap="none" strike="noStrike">
                <a:solidFill>
                  <a:schemeClr val="dk1"/>
                </a:solidFill>
                <a:latin typeface="Century Gothic"/>
                <a:ea typeface="Century Gothic"/>
                <a:cs typeface="Century Gothic"/>
                <a:sym typeface="Century Gothic"/>
              </a:rPr>
              <a:t>Any time of day, 365 days a year</a:t>
            </a:r>
            <a:endParaRPr b="0" i="0" sz="1400" u="none" cap="none" strike="noStrike">
              <a:solidFill>
                <a:srgbClr val="000000"/>
              </a:solidFill>
              <a:latin typeface="Century Gothic"/>
              <a:ea typeface="Century Gothic"/>
              <a:cs typeface="Century Gothic"/>
              <a:sym typeface="Century Gothic"/>
            </a:endParaRPr>
          </a:p>
          <a:p>
            <a:pPr indent="-285750" lvl="0" marL="285750" marR="0" rtl="0" algn="l">
              <a:lnSpc>
                <a:spcPct val="100000"/>
              </a:lnSpc>
              <a:spcBef>
                <a:spcPts val="900"/>
              </a:spcBef>
              <a:spcAft>
                <a:spcPts val="0"/>
              </a:spcAft>
              <a:buClr>
                <a:schemeClr val="dk1"/>
              </a:buClr>
              <a:buSzPts val="1806"/>
              <a:buFont typeface="Ubuntu"/>
              <a:buChar char="•"/>
            </a:pPr>
            <a:r>
              <a:rPr b="0" i="0" lang="en-AU" sz="1400" u="none" cap="none" strike="noStrike">
                <a:solidFill>
                  <a:schemeClr val="dk1"/>
                </a:solidFill>
                <a:latin typeface="Century Gothic"/>
                <a:ea typeface="Century Gothic"/>
                <a:cs typeface="Century Gothic"/>
                <a:sym typeface="Century Gothic"/>
              </a:rPr>
              <a:t>Any subject, any assignment</a:t>
            </a:r>
            <a:endParaRPr b="0" i="0" sz="1400" u="none" cap="none" strike="noStrike">
              <a:solidFill>
                <a:srgbClr val="000000"/>
              </a:solidFill>
              <a:latin typeface="Century Gothic"/>
              <a:ea typeface="Century Gothic"/>
              <a:cs typeface="Century Gothic"/>
              <a:sym typeface="Century Gothic"/>
            </a:endParaRPr>
          </a:p>
          <a:p>
            <a:pPr indent="-285750" lvl="0" marL="285750" marR="0" rtl="0" algn="l">
              <a:lnSpc>
                <a:spcPct val="100000"/>
              </a:lnSpc>
              <a:spcBef>
                <a:spcPts val="900"/>
              </a:spcBef>
              <a:spcAft>
                <a:spcPts val="0"/>
              </a:spcAft>
              <a:buClr>
                <a:schemeClr val="dk1"/>
              </a:buClr>
              <a:buSzPts val="1806"/>
              <a:buFont typeface="Ubuntu"/>
              <a:buChar char="•"/>
            </a:pPr>
            <a:r>
              <a:rPr b="0" i="0" lang="en-AU" sz="1400" u="none" cap="none" strike="noStrike">
                <a:solidFill>
                  <a:schemeClr val="dk1"/>
                </a:solidFill>
                <a:latin typeface="Century Gothic"/>
                <a:ea typeface="Century Gothic"/>
                <a:cs typeface="Century Gothic"/>
                <a:sym typeface="Century Gothic"/>
              </a:rPr>
              <a:t>Feedback on spelling, grammar, structure, language and more.</a:t>
            </a:r>
            <a:br>
              <a:rPr b="0" i="0" lang="en-AU" sz="1400" u="none" cap="none" strike="noStrike">
                <a:solidFill>
                  <a:schemeClr val="dk1"/>
                </a:solidFill>
                <a:latin typeface="Century Gothic"/>
                <a:ea typeface="Century Gothic"/>
                <a:cs typeface="Century Gothic"/>
                <a:sym typeface="Century Gothic"/>
              </a:rPr>
            </a:br>
            <a:endParaRPr b="0" i="0" sz="1400" u="none" cap="none" strike="noStrike">
              <a:solidFill>
                <a:schemeClr val="dk1"/>
              </a:solidFill>
              <a:latin typeface="Century Gothic"/>
              <a:ea typeface="Century Gothic"/>
              <a:cs typeface="Century Gothic"/>
              <a:sym typeface="Century Gothic"/>
            </a:endParaRPr>
          </a:p>
        </p:txBody>
      </p:sp>
      <p:pic>
        <p:nvPicPr>
          <p:cNvPr id="282" name="Google Shape;282;g10b8c0b9951_0_701"/>
          <p:cNvPicPr preferRelativeResize="0"/>
          <p:nvPr/>
        </p:nvPicPr>
        <p:blipFill rotWithShape="1">
          <a:blip r:embed="rId3">
            <a:alphaModFix/>
          </a:blip>
          <a:srcRect b="0" l="0" r="0" t="0"/>
          <a:stretch/>
        </p:blipFill>
        <p:spPr>
          <a:xfrm>
            <a:off x="4447823" y="1396580"/>
            <a:ext cx="4402886" cy="2524817"/>
          </a:xfrm>
          <a:prstGeom prst="rect">
            <a:avLst/>
          </a:prstGeom>
          <a:noFill/>
          <a:ln>
            <a:noFill/>
          </a:ln>
        </p:spPr>
      </p:pic>
      <p:pic>
        <p:nvPicPr>
          <p:cNvPr descr="A close up of a logo&#10;&#10;Description generated with very high confidence" id="283" name="Google Shape;283;g10b8c0b9951_0_701"/>
          <p:cNvPicPr preferRelativeResize="0"/>
          <p:nvPr/>
        </p:nvPicPr>
        <p:blipFill rotWithShape="1">
          <a:blip r:embed="rId4">
            <a:alphaModFix/>
          </a:blip>
          <a:srcRect b="0" l="0" r="0" t="0"/>
          <a:stretch/>
        </p:blipFill>
        <p:spPr>
          <a:xfrm>
            <a:off x="7758450" y="146526"/>
            <a:ext cx="1269849" cy="321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descr="https://lh3.googleusercontent.com/zEdIGAnZ5sG748Y2aWrnssrJYUg0s-D7kHV_RO6DNeR4m8grhLMYhexdw3aXpgpgUiExMQ4BZ4_k46da2AjjYY8UE1CKi93rsRIyp47qZdLwbyVvPdWRK7Oi__bRc3_OhQ" id="289" name="Google Shape;289;g10b8c0b9951_0_689"/>
          <p:cNvPicPr preferRelativeResize="0"/>
          <p:nvPr/>
        </p:nvPicPr>
        <p:blipFill rotWithShape="1">
          <a:blip r:embed="rId3">
            <a:alphaModFix/>
          </a:blip>
          <a:srcRect b="0" l="0" r="0" t="0"/>
          <a:stretch/>
        </p:blipFill>
        <p:spPr>
          <a:xfrm>
            <a:off x="4445373" y="925556"/>
            <a:ext cx="4447142" cy="3337932"/>
          </a:xfrm>
          <a:prstGeom prst="rect">
            <a:avLst/>
          </a:prstGeom>
          <a:noFill/>
          <a:ln>
            <a:noFill/>
          </a:ln>
        </p:spPr>
      </p:pic>
      <p:sp>
        <p:nvSpPr>
          <p:cNvPr id="290" name="Google Shape;290;g10b8c0b9951_0_689"/>
          <p:cNvSpPr/>
          <p:nvPr/>
        </p:nvSpPr>
        <p:spPr>
          <a:xfrm>
            <a:off x="8555831" y="4486275"/>
            <a:ext cx="589757" cy="321470"/>
          </a:xfrm>
          <a:custGeom>
            <a:rect b="b" l="l" r="r" t="t"/>
            <a:pathLst>
              <a:path extrusionOk="0" h="321470" w="589757">
                <a:moveTo>
                  <a:pt x="163255" y="0"/>
                </a:moveTo>
                <a:lnTo>
                  <a:pt x="167318" y="0"/>
                </a:lnTo>
                <a:lnTo>
                  <a:pt x="589757" y="0"/>
                </a:lnTo>
                <a:lnTo>
                  <a:pt x="589757" y="321470"/>
                </a:lnTo>
                <a:lnTo>
                  <a:pt x="167318" y="321470"/>
                </a:lnTo>
                <a:lnTo>
                  <a:pt x="163255" y="321470"/>
                </a:lnTo>
                <a:lnTo>
                  <a:pt x="163255" y="320682"/>
                </a:lnTo>
                <a:lnTo>
                  <a:pt x="102190" y="308839"/>
                </a:lnTo>
                <a:cubicBezTo>
                  <a:pt x="42137" y="284438"/>
                  <a:pt x="0" y="227313"/>
                  <a:pt x="0" y="160735"/>
                </a:cubicBezTo>
                <a:cubicBezTo>
                  <a:pt x="0" y="94157"/>
                  <a:pt x="42137" y="37033"/>
                  <a:pt x="102190" y="12632"/>
                </a:cubicBezTo>
                <a:lnTo>
                  <a:pt x="163255" y="788"/>
                </a:lnTo>
                <a:close/>
              </a:path>
            </a:pathLst>
          </a:custGeom>
          <a:solidFill>
            <a:schemeClr val="accent1">
              <a:alpha val="84705"/>
            </a:scheme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91" name="Google Shape;291;g10b8c0b9951_0_689"/>
          <p:cNvSpPr txBox="1"/>
          <p:nvPr>
            <p:ph idx="4294967295" type="sldNum"/>
          </p:nvPr>
        </p:nvSpPr>
        <p:spPr>
          <a:xfrm>
            <a:off x="8818563" y="4565650"/>
            <a:ext cx="327000" cy="16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AU">
                <a:latin typeface="Century Gothic"/>
                <a:ea typeface="Century Gothic"/>
                <a:cs typeface="Century Gothic"/>
                <a:sym typeface="Century Gothic"/>
              </a:rPr>
              <a:t>‹#›</a:t>
            </a:fld>
            <a:endParaRPr>
              <a:latin typeface="Century Gothic"/>
              <a:ea typeface="Century Gothic"/>
              <a:cs typeface="Century Gothic"/>
              <a:sym typeface="Century Gothic"/>
            </a:endParaRPr>
          </a:p>
        </p:txBody>
      </p:sp>
      <p:sp>
        <p:nvSpPr>
          <p:cNvPr id="292" name="Google Shape;292;g10b8c0b9951_0_689"/>
          <p:cNvSpPr/>
          <p:nvPr/>
        </p:nvSpPr>
        <p:spPr>
          <a:xfrm>
            <a:off x="324322" y="196280"/>
            <a:ext cx="4658700" cy="120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i="0" lang="en-AU" sz="3600" u="none" cap="none" strike="noStrike">
                <a:solidFill>
                  <a:schemeClr val="dk2"/>
                </a:solidFill>
                <a:latin typeface="Century Gothic"/>
                <a:ea typeface="Century Gothic"/>
                <a:cs typeface="Century Gothic"/>
                <a:sym typeface="Century Gothic"/>
              </a:rPr>
              <a:t>Tell me more about </a:t>
            </a:r>
            <a:endParaRPr b="0" i="0" sz="14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600"/>
              <a:buFont typeface="Arial"/>
              <a:buNone/>
            </a:pPr>
            <a:r>
              <a:rPr b="1" i="0" lang="en-AU" sz="3600" u="none" cap="none" strike="noStrike">
                <a:solidFill>
                  <a:schemeClr val="dk2"/>
                </a:solidFill>
                <a:latin typeface="Century Gothic"/>
                <a:ea typeface="Century Gothic"/>
                <a:cs typeface="Century Gothic"/>
                <a:sym typeface="Century Gothic"/>
              </a:rPr>
              <a:t>Connect Live</a:t>
            </a:r>
            <a:endParaRPr b="1" i="0" sz="3600" u="none" cap="none" strike="noStrike">
              <a:solidFill>
                <a:schemeClr val="dk1"/>
              </a:solidFill>
              <a:latin typeface="Century Gothic"/>
              <a:ea typeface="Century Gothic"/>
              <a:cs typeface="Century Gothic"/>
              <a:sym typeface="Century Gothic"/>
            </a:endParaRPr>
          </a:p>
        </p:txBody>
      </p:sp>
      <p:sp>
        <p:nvSpPr>
          <p:cNvPr id="293" name="Google Shape;293;g10b8c0b9951_0_689"/>
          <p:cNvSpPr txBox="1"/>
          <p:nvPr/>
        </p:nvSpPr>
        <p:spPr>
          <a:xfrm>
            <a:off x="368741" y="1608969"/>
            <a:ext cx="4008600" cy="292950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1806"/>
              <a:buFont typeface="Ubuntu"/>
              <a:buChar char="•"/>
            </a:pPr>
            <a:r>
              <a:rPr b="0" i="0" lang="en-AU" sz="1400" u="none" cap="none" strike="noStrike">
                <a:solidFill>
                  <a:schemeClr val="dk1"/>
                </a:solidFill>
                <a:latin typeface="Century Gothic"/>
                <a:ea typeface="Century Gothic"/>
                <a:cs typeface="Century Gothic"/>
                <a:sym typeface="Century Gothic"/>
              </a:rPr>
              <a:t>Ask a question, connect to a real person anytime, 24/7, 365 days a year.</a:t>
            </a:r>
            <a:endParaRPr b="0" i="0" sz="1400" u="none" cap="none" strike="noStrike">
              <a:solidFill>
                <a:srgbClr val="000000"/>
              </a:solidFill>
              <a:latin typeface="Century Gothic"/>
              <a:ea typeface="Century Gothic"/>
              <a:cs typeface="Century Gothic"/>
              <a:sym typeface="Century Gothic"/>
            </a:endParaRPr>
          </a:p>
          <a:p>
            <a:pPr indent="-285750" lvl="0" marL="285750" marR="0" rtl="0" algn="l">
              <a:lnSpc>
                <a:spcPct val="100000"/>
              </a:lnSpc>
              <a:spcBef>
                <a:spcPts val="900"/>
              </a:spcBef>
              <a:spcAft>
                <a:spcPts val="0"/>
              </a:spcAft>
              <a:buClr>
                <a:schemeClr val="dk1"/>
              </a:buClr>
              <a:buSzPts val="1806"/>
              <a:buFont typeface="Ubuntu"/>
              <a:buChar char="•"/>
            </a:pPr>
            <a:r>
              <a:rPr b="0" i="0" lang="en-AU" sz="1400" u="none" cap="none" strike="noStrike">
                <a:solidFill>
                  <a:schemeClr val="dk1"/>
                </a:solidFill>
                <a:latin typeface="Century Gothic"/>
                <a:ea typeface="Century Gothic"/>
                <a:cs typeface="Century Gothic"/>
                <a:sym typeface="Century Gothic"/>
              </a:rPr>
              <a:t>They’ll help with </a:t>
            </a:r>
            <a:r>
              <a:rPr b="1" i="1" lang="en-AU" sz="1400" u="none" cap="none" strike="noStrike">
                <a:solidFill>
                  <a:schemeClr val="dk1"/>
                </a:solidFill>
                <a:latin typeface="Century Gothic"/>
                <a:ea typeface="Century Gothic"/>
                <a:cs typeface="Century Gothic"/>
                <a:sym typeface="Century Gothic"/>
              </a:rPr>
              <a:t>your exact problem </a:t>
            </a:r>
            <a:r>
              <a:rPr b="0" i="0" lang="en-AU" sz="1400" u="none" cap="none" strike="noStrike">
                <a:solidFill>
                  <a:schemeClr val="dk1"/>
                </a:solidFill>
                <a:latin typeface="Century Gothic"/>
                <a:ea typeface="Century Gothic"/>
                <a:cs typeface="Century Gothic"/>
                <a:sym typeface="Century Gothic"/>
              </a:rPr>
              <a:t>that you’re stuck on.</a:t>
            </a:r>
            <a:endParaRPr b="0" i="0" sz="1400" u="none" cap="none" strike="noStrike">
              <a:solidFill>
                <a:srgbClr val="000000"/>
              </a:solidFill>
              <a:latin typeface="Century Gothic"/>
              <a:ea typeface="Century Gothic"/>
              <a:cs typeface="Century Gothic"/>
              <a:sym typeface="Century Gothic"/>
            </a:endParaRPr>
          </a:p>
          <a:p>
            <a:pPr indent="-285750" lvl="0" marL="285750" marR="0" rtl="0" algn="l">
              <a:lnSpc>
                <a:spcPct val="100000"/>
              </a:lnSpc>
              <a:spcBef>
                <a:spcPts val="900"/>
              </a:spcBef>
              <a:spcAft>
                <a:spcPts val="0"/>
              </a:spcAft>
              <a:buClr>
                <a:schemeClr val="dk1"/>
              </a:buClr>
              <a:buSzPts val="1806"/>
              <a:buFont typeface="Ubuntu"/>
              <a:buChar char="•"/>
            </a:pPr>
            <a:r>
              <a:rPr b="0" i="0" lang="en-AU" sz="1400" u="none" cap="none" strike="noStrike">
                <a:solidFill>
                  <a:schemeClr val="dk1"/>
                </a:solidFill>
                <a:latin typeface="Century Gothic"/>
                <a:ea typeface="Century Gothic"/>
                <a:cs typeface="Century Gothic"/>
                <a:sym typeface="Century Gothic"/>
              </a:rPr>
              <a:t>Chat back and forth, draw on the whiteboard, share a file.</a:t>
            </a:r>
            <a:endParaRPr b="0" i="0" sz="1400" u="none" cap="none" strike="noStrike">
              <a:solidFill>
                <a:srgbClr val="000000"/>
              </a:solidFill>
              <a:latin typeface="Century Gothic"/>
              <a:ea typeface="Century Gothic"/>
              <a:cs typeface="Century Gothic"/>
              <a:sym typeface="Century Gothic"/>
            </a:endParaRPr>
          </a:p>
          <a:p>
            <a:pPr indent="-285750" lvl="0" marL="285750" marR="0" rtl="0" algn="l">
              <a:lnSpc>
                <a:spcPct val="100000"/>
              </a:lnSpc>
              <a:spcBef>
                <a:spcPts val="900"/>
              </a:spcBef>
              <a:spcAft>
                <a:spcPts val="0"/>
              </a:spcAft>
              <a:buClr>
                <a:schemeClr val="dk1"/>
              </a:buClr>
              <a:buSzPts val="1806"/>
              <a:buFont typeface="Ubuntu"/>
              <a:buChar char="•"/>
            </a:pPr>
            <a:r>
              <a:rPr b="0" i="0" lang="en-AU" sz="1400" u="none" cap="none" strike="noStrike">
                <a:solidFill>
                  <a:schemeClr val="dk1"/>
                </a:solidFill>
                <a:latin typeface="Century Gothic"/>
                <a:ea typeface="Century Gothic"/>
                <a:cs typeface="Century Gothic"/>
                <a:sym typeface="Century Gothic"/>
              </a:rPr>
              <a:t>All core subject areas – Maths, Science, English, study skills, and more.</a:t>
            </a:r>
            <a:endParaRPr b="0" i="0" sz="1400" u="none" cap="none" strike="noStrike">
              <a:solidFill>
                <a:schemeClr val="dk1"/>
              </a:solidFill>
              <a:latin typeface="Century Gothic"/>
              <a:ea typeface="Century Gothic"/>
              <a:cs typeface="Century Gothic"/>
              <a:sym typeface="Century Gothic"/>
            </a:endParaRPr>
          </a:p>
        </p:txBody>
      </p:sp>
      <p:sp>
        <p:nvSpPr>
          <p:cNvPr id="294" name="Google Shape;294;g10b8c0b9951_0_689"/>
          <p:cNvSpPr/>
          <p:nvPr/>
        </p:nvSpPr>
        <p:spPr>
          <a:xfrm>
            <a:off x="4872100" y="3851209"/>
            <a:ext cx="15633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chemeClr val="accent3"/>
                </a:solidFill>
                <a:latin typeface="Century Gothic"/>
                <a:ea typeface="Century Gothic"/>
                <a:cs typeface="Century Gothic"/>
                <a:sym typeface="Century Gothic"/>
              </a:rPr>
              <a:t>psst. There’s also </a:t>
            </a:r>
            <a:endParaRPr b="0" i="0" sz="14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chemeClr val="accent3"/>
                </a:solidFill>
                <a:latin typeface="Century Gothic"/>
                <a:ea typeface="Century Gothic"/>
                <a:cs typeface="Century Gothic"/>
                <a:sym typeface="Century Gothic"/>
              </a:rPr>
              <a:t>an app, of course.</a:t>
            </a:r>
            <a:endParaRPr b="0" i="0" sz="1200" u="none" cap="none" strike="noStrike">
              <a:solidFill>
                <a:schemeClr val="accent3"/>
              </a:solidFill>
              <a:latin typeface="Century Gothic"/>
              <a:ea typeface="Century Gothic"/>
              <a:cs typeface="Century Gothic"/>
              <a:sym typeface="Century Gothic"/>
            </a:endParaRPr>
          </a:p>
        </p:txBody>
      </p:sp>
      <p:sp>
        <p:nvSpPr>
          <p:cNvPr id="295" name="Google Shape;295;g10b8c0b9951_0_689"/>
          <p:cNvSpPr/>
          <p:nvPr/>
        </p:nvSpPr>
        <p:spPr>
          <a:xfrm flipH="1" rot="8100000">
            <a:off x="6431714" y="3886274"/>
            <a:ext cx="545920" cy="215806"/>
          </a:xfrm>
          <a:custGeom>
            <a:rect b="b" l="l" r="r" t="t"/>
            <a:pathLst>
              <a:path extrusionOk="0" h="16885" w="21837">
                <a:moveTo>
                  <a:pt x="0" y="16885"/>
                </a:moveTo>
                <a:cubicBezTo>
                  <a:pt x="4998" y="9160"/>
                  <a:pt x="12636" y="0"/>
                  <a:pt x="21837" y="0"/>
                </a:cubicBezTo>
              </a:path>
            </a:pathLst>
          </a:cu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close up of a logo&#10;&#10;Description generated with very high confidence" id="296" name="Google Shape;296;g10b8c0b9951_0_689"/>
          <p:cNvPicPr preferRelativeResize="0"/>
          <p:nvPr/>
        </p:nvPicPr>
        <p:blipFill rotWithShape="1">
          <a:blip r:embed="rId4">
            <a:alphaModFix/>
          </a:blip>
          <a:srcRect b="0" l="0" r="0" t="0"/>
          <a:stretch/>
        </p:blipFill>
        <p:spPr>
          <a:xfrm>
            <a:off x="7758450" y="146526"/>
            <a:ext cx="1269849" cy="321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
          <p:cNvSpPr/>
          <p:nvPr/>
        </p:nvSpPr>
        <p:spPr>
          <a:xfrm>
            <a:off x="8555831" y="4486275"/>
            <a:ext cx="589757" cy="321470"/>
          </a:xfrm>
          <a:custGeom>
            <a:rect b="b" l="l" r="r" t="t"/>
            <a:pathLst>
              <a:path extrusionOk="0" h="321470" w="589757">
                <a:moveTo>
                  <a:pt x="163255" y="0"/>
                </a:moveTo>
                <a:lnTo>
                  <a:pt x="167318" y="0"/>
                </a:lnTo>
                <a:lnTo>
                  <a:pt x="589757" y="0"/>
                </a:lnTo>
                <a:lnTo>
                  <a:pt x="589757" y="321470"/>
                </a:lnTo>
                <a:lnTo>
                  <a:pt x="167318" y="321470"/>
                </a:lnTo>
                <a:lnTo>
                  <a:pt x="163255" y="321470"/>
                </a:lnTo>
                <a:lnTo>
                  <a:pt x="163255" y="320682"/>
                </a:lnTo>
                <a:lnTo>
                  <a:pt x="102190" y="308839"/>
                </a:lnTo>
                <a:cubicBezTo>
                  <a:pt x="42137" y="284438"/>
                  <a:pt x="0" y="227313"/>
                  <a:pt x="0" y="160735"/>
                </a:cubicBezTo>
                <a:cubicBezTo>
                  <a:pt x="0" y="94157"/>
                  <a:pt x="42137" y="37033"/>
                  <a:pt x="102190" y="12632"/>
                </a:cubicBezTo>
                <a:lnTo>
                  <a:pt x="163255" y="788"/>
                </a:lnTo>
                <a:close/>
              </a:path>
            </a:pathLst>
          </a:custGeom>
          <a:solidFill>
            <a:schemeClr val="accent1">
              <a:alpha val="84705"/>
            </a:scheme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303" name="Google Shape;303;p1"/>
          <p:cNvSpPr txBox="1"/>
          <p:nvPr>
            <p:ph idx="4294967295" type="sldNum"/>
          </p:nvPr>
        </p:nvSpPr>
        <p:spPr>
          <a:xfrm>
            <a:off x="8818563" y="4565650"/>
            <a:ext cx="327000" cy="16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AU">
                <a:latin typeface="Century Gothic"/>
                <a:ea typeface="Century Gothic"/>
                <a:cs typeface="Century Gothic"/>
                <a:sym typeface="Century Gothic"/>
              </a:rPr>
              <a:t>‹#›</a:t>
            </a:fld>
            <a:endParaRPr>
              <a:latin typeface="Century Gothic"/>
              <a:ea typeface="Century Gothic"/>
              <a:cs typeface="Century Gothic"/>
              <a:sym typeface="Century Gothic"/>
            </a:endParaRPr>
          </a:p>
        </p:txBody>
      </p:sp>
      <p:sp>
        <p:nvSpPr>
          <p:cNvPr id="304" name="Google Shape;304;p1"/>
          <p:cNvSpPr/>
          <p:nvPr/>
        </p:nvSpPr>
        <p:spPr>
          <a:xfrm>
            <a:off x="324322" y="196280"/>
            <a:ext cx="4658700" cy="120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0" i="0" lang="en-AU" sz="3600" u="none" cap="none" strike="noStrike">
                <a:solidFill>
                  <a:schemeClr val="dk2"/>
                </a:solidFill>
                <a:latin typeface="Century Gothic"/>
                <a:ea typeface="Century Gothic"/>
                <a:cs typeface="Century Gothic"/>
                <a:sym typeface="Century Gothic"/>
              </a:rPr>
              <a:t>Tell me more about </a:t>
            </a:r>
            <a:endParaRPr b="0" i="0" sz="14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600"/>
              <a:buFont typeface="Arial"/>
              <a:buNone/>
            </a:pPr>
            <a:r>
              <a:rPr b="1" i="0" lang="en-AU" sz="3600" u="none" cap="none" strike="noStrike">
                <a:solidFill>
                  <a:schemeClr val="dk2"/>
                </a:solidFill>
                <a:latin typeface="Century Gothic"/>
                <a:ea typeface="Century Gothic"/>
                <a:cs typeface="Century Gothic"/>
                <a:sym typeface="Century Gothic"/>
              </a:rPr>
              <a:t>Student Connect</a:t>
            </a:r>
            <a:endParaRPr b="1" i="0" sz="3600" u="none" cap="none" strike="noStrike">
              <a:solidFill>
                <a:schemeClr val="dk1"/>
              </a:solidFill>
              <a:latin typeface="Century Gothic"/>
              <a:ea typeface="Century Gothic"/>
              <a:cs typeface="Century Gothic"/>
              <a:sym typeface="Century Gothic"/>
            </a:endParaRPr>
          </a:p>
        </p:txBody>
      </p:sp>
      <p:sp>
        <p:nvSpPr>
          <p:cNvPr id="305" name="Google Shape;305;p1"/>
          <p:cNvSpPr txBox="1"/>
          <p:nvPr/>
        </p:nvSpPr>
        <p:spPr>
          <a:xfrm>
            <a:off x="368741" y="1608969"/>
            <a:ext cx="4008600" cy="292950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1806"/>
              <a:buFont typeface="Ubuntu"/>
              <a:buChar char="•"/>
            </a:pPr>
            <a:r>
              <a:rPr b="0" i="0" lang="en-AU" sz="1400" u="none" cap="none" strike="noStrike">
                <a:solidFill>
                  <a:schemeClr val="dk1"/>
                </a:solidFill>
                <a:latin typeface="Century Gothic"/>
                <a:ea typeface="Century Gothic"/>
                <a:cs typeface="Century Gothic"/>
                <a:sym typeface="Century Gothic"/>
              </a:rPr>
              <a:t>Connect online to a more senior student at your university (who is available and wants to help!)</a:t>
            </a:r>
            <a:endParaRPr/>
          </a:p>
          <a:p>
            <a:pPr indent="-171069" lvl="0" marL="285750" marR="0" rtl="0" algn="l">
              <a:lnSpc>
                <a:spcPct val="100000"/>
              </a:lnSpc>
              <a:spcBef>
                <a:spcPts val="0"/>
              </a:spcBef>
              <a:spcAft>
                <a:spcPts val="0"/>
              </a:spcAft>
              <a:buClr>
                <a:schemeClr val="dk1"/>
              </a:buClr>
              <a:buSzPts val="1806"/>
              <a:buFont typeface="Ubuntu"/>
              <a:buNone/>
            </a:pPr>
            <a:r>
              <a:t/>
            </a:r>
            <a:endParaRPr b="0" i="0" sz="1400" u="none" cap="none" strike="noStrike">
              <a:solidFill>
                <a:schemeClr val="dk1"/>
              </a:solidFill>
              <a:latin typeface="Century Gothic"/>
              <a:ea typeface="Century Gothic"/>
              <a:cs typeface="Century Gothic"/>
              <a:sym typeface="Century Gothic"/>
            </a:endParaRPr>
          </a:p>
          <a:p>
            <a:pPr indent="-285750" lvl="0" marL="285750" marR="0" rtl="0" algn="l">
              <a:lnSpc>
                <a:spcPct val="100000"/>
              </a:lnSpc>
              <a:spcBef>
                <a:spcPts val="0"/>
              </a:spcBef>
              <a:spcAft>
                <a:spcPts val="0"/>
              </a:spcAft>
              <a:buClr>
                <a:schemeClr val="dk1"/>
              </a:buClr>
              <a:buSzPts val="1806"/>
              <a:buFont typeface="Ubuntu"/>
              <a:buChar char="•"/>
            </a:pPr>
            <a:r>
              <a:rPr b="0" i="1" lang="en-AU" sz="1400" u="none" cap="none" strike="noStrike">
                <a:solidFill>
                  <a:schemeClr val="dk1"/>
                </a:solidFill>
                <a:latin typeface="Century Gothic"/>
                <a:ea typeface="Century Gothic"/>
                <a:cs typeface="Century Gothic"/>
                <a:sym typeface="Century Gothic"/>
              </a:rPr>
              <a:t>How can I research better? How can I get through readings faster? How can I take better notes? What did you do in first year to get high marks?</a:t>
            </a:r>
            <a:endParaRPr/>
          </a:p>
          <a:p>
            <a:pPr indent="-171069" lvl="0" marL="285750" marR="0" rtl="0" algn="l">
              <a:lnSpc>
                <a:spcPct val="100000"/>
              </a:lnSpc>
              <a:spcBef>
                <a:spcPts val="0"/>
              </a:spcBef>
              <a:spcAft>
                <a:spcPts val="0"/>
              </a:spcAft>
              <a:buClr>
                <a:schemeClr val="dk1"/>
              </a:buClr>
              <a:buSzPts val="1806"/>
              <a:buFont typeface="Ubuntu"/>
              <a:buNone/>
            </a:pPr>
            <a:r>
              <a:t/>
            </a:r>
            <a:endParaRPr b="0" i="0" sz="1400" u="none" cap="none" strike="noStrike">
              <a:solidFill>
                <a:schemeClr val="dk1"/>
              </a:solidFill>
              <a:latin typeface="Century Gothic"/>
              <a:ea typeface="Century Gothic"/>
              <a:cs typeface="Century Gothic"/>
              <a:sym typeface="Century Gothic"/>
            </a:endParaRPr>
          </a:p>
          <a:p>
            <a:pPr indent="-285750" lvl="0" marL="285750" marR="0" rtl="0" algn="l">
              <a:lnSpc>
                <a:spcPct val="100000"/>
              </a:lnSpc>
              <a:spcBef>
                <a:spcPts val="0"/>
              </a:spcBef>
              <a:spcAft>
                <a:spcPts val="0"/>
              </a:spcAft>
              <a:buClr>
                <a:schemeClr val="dk1"/>
              </a:buClr>
              <a:buSzPts val="1806"/>
              <a:buFont typeface="Ubuntu"/>
              <a:buChar char="•"/>
            </a:pPr>
            <a:r>
              <a:rPr b="0" i="0" lang="en-AU" sz="1400" u="none" cap="none" strike="noStrike">
                <a:solidFill>
                  <a:schemeClr val="dk1"/>
                </a:solidFill>
                <a:latin typeface="Century Gothic"/>
                <a:ea typeface="Century Gothic"/>
                <a:cs typeface="Century Gothic"/>
                <a:sym typeface="Century Gothic"/>
              </a:rPr>
              <a:t>Chat about an assignment, university life, or anything else you need.</a:t>
            </a:r>
            <a:endParaRPr b="0" i="0" sz="1400" u="none" cap="none" strike="noStrike">
              <a:solidFill>
                <a:schemeClr val="dk1"/>
              </a:solidFill>
              <a:latin typeface="Century Gothic"/>
              <a:ea typeface="Century Gothic"/>
              <a:cs typeface="Century Gothic"/>
              <a:sym typeface="Century Gothic"/>
            </a:endParaRPr>
          </a:p>
        </p:txBody>
      </p:sp>
      <p:pic>
        <p:nvPicPr>
          <p:cNvPr descr="A close up of a logo&#10;&#10;Description generated with very high confidence" id="306" name="Google Shape;306;p1"/>
          <p:cNvPicPr preferRelativeResize="0"/>
          <p:nvPr/>
        </p:nvPicPr>
        <p:blipFill rotWithShape="1">
          <a:blip r:embed="rId3">
            <a:alphaModFix/>
          </a:blip>
          <a:srcRect b="0" l="0" r="0" t="0"/>
          <a:stretch/>
        </p:blipFill>
        <p:spPr>
          <a:xfrm>
            <a:off x="7758450" y="146526"/>
            <a:ext cx="1269849" cy="321475"/>
          </a:xfrm>
          <a:prstGeom prst="rect">
            <a:avLst/>
          </a:prstGeom>
          <a:noFill/>
          <a:ln>
            <a:noFill/>
          </a:ln>
        </p:spPr>
      </p:pic>
      <p:grpSp>
        <p:nvGrpSpPr>
          <p:cNvPr id="307" name="Google Shape;307;p1"/>
          <p:cNvGrpSpPr/>
          <p:nvPr/>
        </p:nvGrpSpPr>
        <p:grpSpPr>
          <a:xfrm>
            <a:off x="4846382" y="1608969"/>
            <a:ext cx="3814399" cy="2092455"/>
            <a:chOff x="127000" y="-5227638"/>
            <a:chExt cx="10160000" cy="5676901"/>
          </a:xfrm>
        </p:grpSpPr>
        <p:pic>
          <p:nvPicPr>
            <p:cNvPr descr="https://lh6.googleusercontent.com/8YOTYJHKttQqRBVBu7I8X7-kmYFwVomVTyOma5bCNbhUYYPsTE54DSatQKx759dzoSXwBJjKeoujU-mUCElO97R77Qp1NzRWO3UGWj8Az18jj-CPwvCdsMQvwj9FeE7tgfp9BQI" id="308" name="Google Shape;308;p1"/>
            <p:cNvPicPr preferRelativeResize="0"/>
            <p:nvPr/>
          </p:nvPicPr>
          <p:blipFill rotWithShape="1">
            <a:blip r:embed="rId4">
              <a:alphaModFix/>
            </a:blip>
            <a:srcRect b="0" l="0" r="0" t="0"/>
            <a:stretch/>
          </p:blipFill>
          <p:spPr>
            <a:xfrm>
              <a:off x="127000" y="-5227638"/>
              <a:ext cx="10160000" cy="5676901"/>
            </a:xfrm>
            <a:prstGeom prst="rect">
              <a:avLst/>
            </a:prstGeom>
            <a:noFill/>
            <a:ln>
              <a:noFill/>
            </a:ln>
          </p:spPr>
        </p:pic>
        <p:pic>
          <p:nvPicPr>
            <p:cNvPr descr="https://lh6.googleusercontent.com/xivLrk92-QNB7X9QGqG8kJe4YqCIYSkgDBgXyEP4HN7KJKh1Az07xZAPuxha0gH8nNifBXmKOnONIfSdDuXFwzoo9CFjlljzbhMR_qU5mxRwZz5nlmgHhcQsDB10XZG5Xdf17ag" id="309" name="Google Shape;309;p1"/>
            <p:cNvPicPr preferRelativeResize="0"/>
            <p:nvPr/>
          </p:nvPicPr>
          <p:blipFill rotWithShape="1">
            <a:blip r:embed="rId5">
              <a:alphaModFix/>
            </a:blip>
            <a:srcRect b="0" l="0" r="0" t="0"/>
            <a:stretch/>
          </p:blipFill>
          <p:spPr>
            <a:xfrm>
              <a:off x="2039938" y="-4840073"/>
              <a:ext cx="6380162" cy="3421363"/>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g10b8c0b9951_0_710"/>
          <p:cNvSpPr/>
          <p:nvPr/>
        </p:nvSpPr>
        <p:spPr>
          <a:xfrm>
            <a:off x="8555831" y="4486275"/>
            <a:ext cx="589757" cy="321470"/>
          </a:xfrm>
          <a:custGeom>
            <a:rect b="b" l="l" r="r" t="t"/>
            <a:pathLst>
              <a:path extrusionOk="0" h="321470" w="589757">
                <a:moveTo>
                  <a:pt x="163255" y="0"/>
                </a:moveTo>
                <a:lnTo>
                  <a:pt x="167318" y="0"/>
                </a:lnTo>
                <a:lnTo>
                  <a:pt x="589757" y="0"/>
                </a:lnTo>
                <a:lnTo>
                  <a:pt x="589757" y="321470"/>
                </a:lnTo>
                <a:lnTo>
                  <a:pt x="167318" y="321470"/>
                </a:lnTo>
                <a:lnTo>
                  <a:pt x="163255" y="321470"/>
                </a:lnTo>
                <a:lnTo>
                  <a:pt x="163255" y="320682"/>
                </a:lnTo>
                <a:lnTo>
                  <a:pt x="102190" y="308839"/>
                </a:lnTo>
                <a:cubicBezTo>
                  <a:pt x="42137" y="284438"/>
                  <a:pt x="0" y="227313"/>
                  <a:pt x="0" y="160735"/>
                </a:cubicBezTo>
                <a:cubicBezTo>
                  <a:pt x="0" y="94157"/>
                  <a:pt x="42137" y="37033"/>
                  <a:pt x="102190" y="12632"/>
                </a:cubicBezTo>
                <a:lnTo>
                  <a:pt x="163255" y="788"/>
                </a:lnTo>
                <a:close/>
              </a:path>
            </a:pathLst>
          </a:custGeom>
          <a:solidFill>
            <a:schemeClr val="accent1">
              <a:alpha val="84705"/>
            </a:scheme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316" name="Google Shape;316;g10b8c0b9951_0_710"/>
          <p:cNvSpPr txBox="1"/>
          <p:nvPr>
            <p:ph type="title"/>
          </p:nvPr>
        </p:nvSpPr>
        <p:spPr>
          <a:xfrm>
            <a:off x="396330" y="467994"/>
            <a:ext cx="5544600" cy="576000"/>
          </a:xfrm>
          <a:prstGeom prst="rect">
            <a:avLst/>
          </a:prstGeom>
          <a:noFill/>
          <a:ln>
            <a:noFill/>
          </a:ln>
        </p:spPr>
        <p:txBody>
          <a:bodyPr anchorCtr="0" anchor="t" bIns="0" lIns="0" spcFirstLastPara="1" rIns="0" wrap="square" tIns="0">
            <a:noAutofit/>
          </a:bodyPr>
          <a:lstStyle/>
          <a:p>
            <a:pPr indent="0" lvl="0" marL="0" rtl="0" algn="l">
              <a:lnSpc>
                <a:spcPct val="117647"/>
              </a:lnSpc>
              <a:spcBef>
                <a:spcPts val="0"/>
              </a:spcBef>
              <a:spcAft>
                <a:spcPts val="0"/>
              </a:spcAft>
              <a:buClr>
                <a:schemeClr val="dk2"/>
              </a:buClr>
              <a:buSzPts val="3400"/>
              <a:buFont typeface="Century Gothic"/>
              <a:buNone/>
            </a:pPr>
            <a:r>
              <a:rPr lang="en-AU" sz="3400">
                <a:latin typeface="Century Gothic"/>
                <a:ea typeface="Century Gothic"/>
                <a:cs typeface="Century Gothic"/>
                <a:sym typeface="Century Gothic"/>
              </a:rPr>
              <a:t>Amazing. I really need some answers...</a:t>
            </a:r>
            <a:endParaRPr>
              <a:latin typeface="Century Gothic"/>
              <a:ea typeface="Century Gothic"/>
              <a:cs typeface="Century Gothic"/>
              <a:sym typeface="Century Gothic"/>
            </a:endParaRPr>
          </a:p>
        </p:txBody>
      </p:sp>
      <p:sp>
        <p:nvSpPr>
          <p:cNvPr id="317" name="Google Shape;317;g10b8c0b9951_0_710"/>
          <p:cNvSpPr txBox="1"/>
          <p:nvPr>
            <p:ph idx="12" type="sldNum"/>
          </p:nvPr>
        </p:nvSpPr>
        <p:spPr>
          <a:xfrm>
            <a:off x="8701495" y="4565985"/>
            <a:ext cx="326700" cy="16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AU">
                <a:latin typeface="Century Gothic"/>
                <a:ea typeface="Century Gothic"/>
                <a:cs typeface="Century Gothic"/>
                <a:sym typeface="Century Gothic"/>
              </a:rPr>
              <a:t>‹#›</a:t>
            </a:fld>
            <a:endParaRPr>
              <a:latin typeface="Century Gothic"/>
              <a:ea typeface="Century Gothic"/>
              <a:cs typeface="Century Gothic"/>
              <a:sym typeface="Century Gothic"/>
            </a:endParaRPr>
          </a:p>
        </p:txBody>
      </p:sp>
      <p:sp>
        <p:nvSpPr>
          <p:cNvPr id="318" name="Google Shape;318;g10b8c0b9951_0_710"/>
          <p:cNvSpPr txBox="1"/>
          <p:nvPr/>
        </p:nvSpPr>
        <p:spPr>
          <a:xfrm>
            <a:off x="324322" y="1941240"/>
            <a:ext cx="4641900" cy="2129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AU" sz="1600" u="none" cap="none" strike="noStrike">
                <a:solidFill>
                  <a:schemeClr val="dk1"/>
                </a:solidFill>
                <a:latin typeface="Century Gothic"/>
                <a:ea typeface="Century Gothic"/>
                <a:cs typeface="Century Gothic"/>
                <a:sym typeface="Century Gothic"/>
              </a:rPr>
              <a:t>Sorry.</a:t>
            </a:r>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b="0" i="0" lang="en-AU" sz="1600" u="none" cap="none" strike="noStrike">
                <a:solidFill>
                  <a:schemeClr val="dk1"/>
                </a:solidFill>
                <a:latin typeface="Century Gothic"/>
                <a:ea typeface="Century Gothic"/>
                <a:cs typeface="Century Gothic"/>
                <a:sym typeface="Century Gothic"/>
              </a:rPr>
              <a:t>Studiosity is ‘help not answers’. That’s why our university offers it to you.</a:t>
            </a:r>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b="0" i="0" lang="en-AU" sz="1600" u="none" cap="none" strike="noStrike">
                <a:solidFill>
                  <a:schemeClr val="dk1"/>
                </a:solidFill>
                <a:latin typeface="Century Gothic"/>
                <a:ea typeface="Century Gothic"/>
                <a:cs typeface="Century Gothic"/>
                <a:sym typeface="Century Gothic"/>
              </a:rPr>
              <a:t>You will come to the answer on your own with some help, you will think about how to improve your own work, which will make you feel more confident and more prepared for next time.</a:t>
            </a:r>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Century Gothic"/>
              <a:ea typeface="Century Gothic"/>
              <a:cs typeface="Century Gothic"/>
              <a:sym typeface="Century Gothic"/>
            </a:endParaRPr>
          </a:p>
        </p:txBody>
      </p:sp>
      <p:pic>
        <p:nvPicPr>
          <p:cNvPr id="319" name="Google Shape;319;g10b8c0b9951_0_710"/>
          <p:cNvPicPr preferRelativeResize="0"/>
          <p:nvPr>
            <p:ph idx="2" type="pic"/>
          </p:nvPr>
        </p:nvPicPr>
        <p:blipFill rotWithShape="1">
          <a:blip r:embed="rId3">
            <a:alphaModFix/>
          </a:blip>
          <a:srcRect b="0" l="25882" r="25888" t="0"/>
          <a:stretch/>
        </p:blipFill>
        <p:spPr>
          <a:xfrm>
            <a:off x="5427786" y="0"/>
            <a:ext cx="3717806" cy="5144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g10b8c0b9951_0_719"/>
          <p:cNvSpPr/>
          <p:nvPr/>
        </p:nvSpPr>
        <p:spPr>
          <a:xfrm>
            <a:off x="6760329" y="770339"/>
            <a:ext cx="1080000" cy="4374600"/>
          </a:xfrm>
          <a:prstGeom prst="roundRect">
            <a:avLst>
              <a:gd fmla="val 0" name="adj"/>
            </a:avLst>
          </a:prstGeom>
          <a:gradFill>
            <a:gsLst>
              <a:gs pos="0">
                <a:srgbClr val="858585"/>
              </a:gs>
              <a:gs pos="52999">
                <a:srgbClr val="858585"/>
              </a:gs>
              <a:gs pos="63000">
                <a:srgbClr val="C0C0C0"/>
              </a:gs>
              <a:gs pos="88000">
                <a:srgbClr val="E6E6E6"/>
              </a:gs>
              <a:gs pos="100000">
                <a:srgbClr val="E6E6E6"/>
              </a:gs>
            </a:gsLst>
            <a:lin ang="5400012"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326" name="Google Shape;326;g10b8c0b9951_0_719"/>
          <p:cNvSpPr txBox="1"/>
          <p:nvPr>
            <p:ph type="title"/>
          </p:nvPr>
        </p:nvSpPr>
        <p:spPr>
          <a:xfrm>
            <a:off x="435458" y="340296"/>
            <a:ext cx="4785300" cy="957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2"/>
              </a:buClr>
              <a:buSzPts val="3600"/>
              <a:buFont typeface="Century Gothic"/>
              <a:buNone/>
            </a:pPr>
            <a:r>
              <a:rPr lang="en-AU">
                <a:latin typeface="Century Gothic"/>
                <a:ea typeface="Century Gothic"/>
                <a:cs typeface="Century Gothic"/>
                <a:sym typeface="Century Gothic"/>
              </a:rPr>
              <a:t>How do I get free access?</a:t>
            </a:r>
            <a:endParaRPr>
              <a:latin typeface="Century Gothic"/>
              <a:ea typeface="Century Gothic"/>
              <a:cs typeface="Century Gothic"/>
              <a:sym typeface="Century Gothic"/>
            </a:endParaRPr>
          </a:p>
        </p:txBody>
      </p:sp>
      <p:sp>
        <p:nvSpPr>
          <p:cNvPr id="327" name="Google Shape;327;g10b8c0b9951_0_719"/>
          <p:cNvSpPr/>
          <p:nvPr/>
        </p:nvSpPr>
        <p:spPr>
          <a:xfrm>
            <a:off x="8538305" y="4638675"/>
            <a:ext cx="589757" cy="321470"/>
          </a:xfrm>
          <a:custGeom>
            <a:rect b="b" l="l" r="r" t="t"/>
            <a:pathLst>
              <a:path extrusionOk="0" h="321470" w="589757">
                <a:moveTo>
                  <a:pt x="163255" y="0"/>
                </a:moveTo>
                <a:lnTo>
                  <a:pt x="167318" y="0"/>
                </a:lnTo>
                <a:lnTo>
                  <a:pt x="589757" y="0"/>
                </a:lnTo>
                <a:lnTo>
                  <a:pt x="589757" y="321470"/>
                </a:lnTo>
                <a:lnTo>
                  <a:pt x="167318" y="321470"/>
                </a:lnTo>
                <a:lnTo>
                  <a:pt x="163255" y="321470"/>
                </a:lnTo>
                <a:lnTo>
                  <a:pt x="163255" y="320682"/>
                </a:lnTo>
                <a:lnTo>
                  <a:pt x="102190" y="308839"/>
                </a:lnTo>
                <a:cubicBezTo>
                  <a:pt x="42137" y="284438"/>
                  <a:pt x="0" y="227313"/>
                  <a:pt x="0" y="160735"/>
                </a:cubicBezTo>
                <a:cubicBezTo>
                  <a:pt x="0" y="94157"/>
                  <a:pt x="42137" y="37033"/>
                  <a:pt x="102190" y="12632"/>
                </a:cubicBezTo>
                <a:lnTo>
                  <a:pt x="163255" y="788"/>
                </a:lnTo>
                <a:close/>
              </a:path>
            </a:pathLst>
          </a:custGeom>
          <a:solidFill>
            <a:schemeClr val="accent1">
              <a:alpha val="84705"/>
            </a:scheme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328" name="Google Shape;328;g10b8c0b9951_0_719"/>
          <p:cNvSpPr txBox="1"/>
          <p:nvPr/>
        </p:nvSpPr>
        <p:spPr>
          <a:xfrm>
            <a:off x="8853895" y="4718385"/>
            <a:ext cx="326700" cy="162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fld id="{00000000-1234-1234-1234-123412341234}" type="slidenum">
              <a:rPr b="1" i="0" lang="en-AU" sz="1000" u="none" cap="none" strike="noStrike">
                <a:solidFill>
                  <a:schemeClr val="dk2"/>
                </a:solidFill>
                <a:latin typeface="Century Gothic"/>
                <a:ea typeface="Century Gothic"/>
                <a:cs typeface="Century Gothic"/>
                <a:sym typeface="Century Gothic"/>
              </a:rPr>
              <a:t>‹#›</a:t>
            </a:fld>
            <a:endParaRPr b="1" i="0" sz="1000" u="none" cap="none" strike="noStrike">
              <a:solidFill>
                <a:schemeClr val="dk2"/>
              </a:solidFill>
              <a:latin typeface="Century Gothic"/>
              <a:ea typeface="Century Gothic"/>
              <a:cs typeface="Century Gothic"/>
              <a:sym typeface="Century Gothic"/>
            </a:endParaRPr>
          </a:p>
        </p:txBody>
      </p:sp>
      <p:sp>
        <p:nvSpPr>
          <p:cNvPr id="329" name="Google Shape;329;g10b8c0b9951_0_719"/>
          <p:cNvSpPr txBox="1"/>
          <p:nvPr/>
        </p:nvSpPr>
        <p:spPr>
          <a:xfrm>
            <a:off x="362868" y="1924472"/>
            <a:ext cx="4857900" cy="2129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AU" sz="1600" u="none" cap="none" strike="noStrike">
                <a:solidFill>
                  <a:srgbClr val="000000"/>
                </a:solidFill>
                <a:latin typeface="Century Gothic"/>
                <a:ea typeface="Century Gothic"/>
                <a:cs typeface="Century Gothic"/>
                <a:sym typeface="Century Gothic"/>
              </a:rPr>
              <a:t>The Studiosity link is in your university student login.</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b="0" i="0" lang="en-AU" sz="1600" u="none" cap="none" strike="noStrike">
                <a:solidFill>
                  <a:srgbClr val="000000"/>
                </a:solidFill>
                <a:latin typeface="Century Gothic"/>
                <a:ea typeface="Century Gothic"/>
                <a:cs typeface="Century Gothic"/>
                <a:sym typeface="Century Gothic"/>
              </a:rPr>
              <a:t>That’s it.</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entury Gothic"/>
              <a:ea typeface="Century Gothic"/>
              <a:cs typeface="Century Gothic"/>
              <a:sym typeface="Century Gothic"/>
            </a:endParaRPr>
          </a:p>
        </p:txBody>
      </p:sp>
      <p:sp>
        <p:nvSpPr>
          <p:cNvPr id="330" name="Google Shape;330;g10b8c0b9951_0_719"/>
          <p:cNvSpPr/>
          <p:nvPr/>
        </p:nvSpPr>
        <p:spPr>
          <a:xfrm>
            <a:off x="6760330" y="268289"/>
            <a:ext cx="1080000" cy="1584300"/>
          </a:xfrm>
          <a:prstGeom prst="roundRect">
            <a:avLst>
              <a:gd fmla="val 50000" name="adj"/>
            </a:avLst>
          </a:prstGeom>
          <a:solidFill>
            <a:schemeClr val="accent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331" name="Google Shape;331;g10b8c0b9951_0_719"/>
          <p:cNvPicPr preferRelativeResize="0"/>
          <p:nvPr/>
        </p:nvPicPr>
        <p:blipFill rotWithShape="1">
          <a:blip r:embed="rId3">
            <a:alphaModFix/>
          </a:blip>
          <a:srcRect b="0" l="0" r="0" t="0"/>
          <a:stretch/>
        </p:blipFill>
        <p:spPr>
          <a:xfrm>
            <a:off x="7058997" y="770339"/>
            <a:ext cx="482786" cy="675900"/>
          </a:xfrm>
          <a:prstGeom prst="rect">
            <a:avLst/>
          </a:prstGeom>
          <a:noFill/>
          <a:ln>
            <a:noFill/>
          </a:ln>
        </p:spPr>
      </p:pic>
      <p:pic>
        <p:nvPicPr>
          <p:cNvPr id="332" name="Google Shape;332;g10b8c0b9951_0_719"/>
          <p:cNvPicPr preferRelativeResize="0"/>
          <p:nvPr/>
        </p:nvPicPr>
        <p:blipFill rotWithShape="1">
          <a:blip r:embed="rId4">
            <a:alphaModFix/>
          </a:blip>
          <a:srcRect b="0" l="0" r="0" t="0"/>
          <a:stretch/>
        </p:blipFill>
        <p:spPr>
          <a:xfrm>
            <a:off x="6981587" y="2639842"/>
            <a:ext cx="637606" cy="390791"/>
          </a:xfrm>
          <a:prstGeom prst="rect">
            <a:avLst/>
          </a:prstGeom>
          <a:noFill/>
          <a:ln>
            <a:noFill/>
          </a:ln>
        </p:spPr>
      </p:pic>
      <p:pic>
        <p:nvPicPr>
          <p:cNvPr id="333" name="Google Shape;333;g10b8c0b9951_0_719"/>
          <p:cNvPicPr preferRelativeResize="0"/>
          <p:nvPr/>
        </p:nvPicPr>
        <p:blipFill rotWithShape="1">
          <a:blip r:embed="rId5">
            <a:alphaModFix/>
          </a:blip>
          <a:srcRect b="0" l="0" r="0" t="0"/>
          <a:stretch/>
        </p:blipFill>
        <p:spPr>
          <a:xfrm>
            <a:off x="7020292" y="4041376"/>
            <a:ext cx="560195" cy="56019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udiosity">
  <a:themeElements>
    <a:clrScheme name="Studiosity Colours">
      <a:dk1>
        <a:srgbClr val="000000"/>
      </a:dk1>
      <a:lt1>
        <a:srgbClr val="FFFFFF"/>
      </a:lt1>
      <a:dk2>
        <a:srgbClr val="000000"/>
      </a:dk2>
      <a:lt2>
        <a:srgbClr val="FFFFFF"/>
      </a:lt2>
      <a:accent1>
        <a:srgbClr val="E2E71F"/>
      </a:accent1>
      <a:accent2>
        <a:srgbClr val="C1D82F"/>
      </a:accent2>
      <a:accent3>
        <a:srgbClr val="A6BAC9"/>
      </a:accent3>
      <a:accent4>
        <a:srgbClr val="9AA5AE"/>
      </a:accent4>
      <a:accent5>
        <a:srgbClr val="70CACD"/>
      </a:accent5>
      <a:accent6>
        <a:srgbClr val="F99D25"/>
      </a:accent6>
      <a:hlink>
        <a:srgbClr val="70CACD"/>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tudiosity">
  <a:themeElements>
    <a:clrScheme name="Studiosity Colours">
      <a:dk1>
        <a:srgbClr val="000000"/>
      </a:dk1>
      <a:lt1>
        <a:srgbClr val="FFFFFF"/>
      </a:lt1>
      <a:dk2>
        <a:srgbClr val="000000"/>
      </a:dk2>
      <a:lt2>
        <a:srgbClr val="FFFFFF"/>
      </a:lt2>
      <a:accent1>
        <a:srgbClr val="E2E71F"/>
      </a:accent1>
      <a:accent2>
        <a:srgbClr val="C1D82F"/>
      </a:accent2>
      <a:accent3>
        <a:srgbClr val="A6BAC9"/>
      </a:accent3>
      <a:accent4>
        <a:srgbClr val="9AA5AE"/>
      </a:accent4>
      <a:accent5>
        <a:srgbClr val="70CACD"/>
      </a:accent5>
      <a:accent6>
        <a:srgbClr val="F99D25"/>
      </a:accent6>
      <a:hlink>
        <a:srgbClr val="70CACD"/>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2020-07-08T05:07:22Z</dcterms:created>
  <dc:creator>elevisohn@studiosity.com</dc:creator>
</cp:coreProperties>
</file>